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5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4D6FC1-9DC2-4453-9B7E-5442DE9C4249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9EA84B-52CE-4E9F-ADAF-7A87A89BA9E8}">
      <dgm:prSet phldrT="[Текст]"/>
      <dgm:spPr/>
      <dgm:t>
        <a:bodyPr/>
        <a:lstStyle/>
        <a:p>
          <a:r>
            <a:rPr lang="ru-RU" dirty="0" smtClean="0"/>
            <a:t>Не можем изменить </a:t>
          </a:r>
          <a:endParaRPr lang="ru-RU" dirty="0"/>
        </a:p>
      </dgm:t>
    </dgm:pt>
    <dgm:pt modelId="{1412E21B-F9E5-4498-B74A-A8284878A77D}" type="parTrans" cxnId="{4FFCFE71-0B61-4037-9260-3B8EBDEEBA18}">
      <dgm:prSet/>
      <dgm:spPr/>
      <dgm:t>
        <a:bodyPr/>
        <a:lstStyle/>
        <a:p>
          <a:endParaRPr lang="ru-RU"/>
        </a:p>
      </dgm:t>
    </dgm:pt>
    <dgm:pt modelId="{3E304F69-A071-44F2-B316-DE46F91BADB0}" type="sibTrans" cxnId="{4FFCFE71-0B61-4037-9260-3B8EBDEEBA18}">
      <dgm:prSet/>
      <dgm:spPr/>
      <dgm:t>
        <a:bodyPr/>
        <a:lstStyle/>
        <a:p>
          <a:endParaRPr lang="ru-RU"/>
        </a:p>
      </dgm:t>
    </dgm:pt>
    <dgm:pt modelId="{4F8EF55B-FA71-487C-9067-7E48228104F0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7030A0"/>
              </a:solidFill>
            </a:rPr>
            <a:t>факт пребывания детей в коллективе</a:t>
          </a:r>
          <a:endParaRPr lang="ru-RU" sz="1800" b="1" dirty="0">
            <a:solidFill>
              <a:srgbClr val="7030A0"/>
            </a:solidFill>
          </a:endParaRPr>
        </a:p>
      </dgm:t>
    </dgm:pt>
    <dgm:pt modelId="{A61BC7A3-194C-4917-95B1-24253345CC18}" type="parTrans" cxnId="{3565D129-2BE9-40D4-B785-DD248E6D5397}">
      <dgm:prSet/>
      <dgm:spPr/>
      <dgm:t>
        <a:bodyPr/>
        <a:lstStyle/>
        <a:p>
          <a:endParaRPr lang="ru-RU"/>
        </a:p>
      </dgm:t>
    </dgm:pt>
    <dgm:pt modelId="{8F4BABBF-08EC-4CC0-A996-F92A3B0C2A6D}" type="sibTrans" cxnId="{3565D129-2BE9-40D4-B785-DD248E6D5397}">
      <dgm:prSet/>
      <dgm:spPr/>
      <dgm:t>
        <a:bodyPr/>
        <a:lstStyle/>
        <a:p>
          <a:endParaRPr lang="ru-RU"/>
        </a:p>
      </dgm:t>
    </dgm:pt>
    <dgm:pt modelId="{9DDFC10E-5AD4-4C31-A676-9761E34D521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7030A0"/>
              </a:solidFill>
            </a:rPr>
            <a:t>тяжелые хронические заболевания, с которыми дети пришли в детский сад</a:t>
          </a:r>
        </a:p>
        <a:p>
          <a:endParaRPr lang="ru-RU" sz="1300" dirty="0"/>
        </a:p>
      </dgm:t>
    </dgm:pt>
    <dgm:pt modelId="{FFB8BF44-C8AF-4E88-8AC1-7E3105B1288A}" type="parTrans" cxnId="{58229BD7-AB0F-4DCE-BACB-5A43880EB8DC}">
      <dgm:prSet/>
      <dgm:spPr/>
      <dgm:t>
        <a:bodyPr/>
        <a:lstStyle/>
        <a:p>
          <a:endParaRPr lang="ru-RU"/>
        </a:p>
      </dgm:t>
    </dgm:pt>
    <dgm:pt modelId="{500EDCC5-28C3-46C0-83FD-AF295CF3D521}" type="sibTrans" cxnId="{58229BD7-AB0F-4DCE-BACB-5A43880EB8DC}">
      <dgm:prSet/>
      <dgm:spPr/>
      <dgm:t>
        <a:bodyPr/>
        <a:lstStyle/>
        <a:p>
          <a:endParaRPr lang="ru-RU"/>
        </a:p>
      </dgm:t>
    </dgm:pt>
    <dgm:pt modelId="{D08D0F2C-2548-4AF5-BB51-EB23DAD91E83}">
      <dgm:prSet phldrT="[Текст]"/>
      <dgm:spPr/>
      <dgm:t>
        <a:bodyPr/>
        <a:lstStyle/>
        <a:p>
          <a:r>
            <a:rPr lang="ru-RU" dirty="0" smtClean="0"/>
            <a:t>Должны изменить</a:t>
          </a:r>
          <a:endParaRPr lang="ru-RU" dirty="0"/>
        </a:p>
      </dgm:t>
    </dgm:pt>
    <dgm:pt modelId="{2E5F2BF8-6123-4C80-B1DB-A274C135F7CF}" type="parTrans" cxnId="{6A187E13-8976-40B5-8788-29407BA9BC95}">
      <dgm:prSet/>
      <dgm:spPr/>
      <dgm:t>
        <a:bodyPr/>
        <a:lstStyle/>
        <a:p>
          <a:endParaRPr lang="ru-RU"/>
        </a:p>
      </dgm:t>
    </dgm:pt>
    <dgm:pt modelId="{2EC3EA97-1A03-456E-9C13-645FBCCF5504}" type="sibTrans" cxnId="{6A187E13-8976-40B5-8788-29407BA9BC95}">
      <dgm:prSet/>
      <dgm:spPr/>
      <dgm:t>
        <a:bodyPr/>
        <a:lstStyle/>
        <a:p>
          <a:endParaRPr lang="ru-RU"/>
        </a:p>
      </dgm:t>
    </dgm:pt>
    <dgm:pt modelId="{080B69CF-C19F-4C4F-B6FF-8B63DABD0572}">
      <dgm:prSet phldrT="[Текст]" custT="1"/>
      <dgm:spPr/>
      <dgm:t>
        <a:bodyPr/>
        <a:lstStyle/>
        <a:p>
          <a:pPr algn="ctr">
            <a:lnSpc>
              <a:spcPct val="150000"/>
            </a:lnSpc>
          </a:pPr>
          <a:r>
            <a:rPr lang="ru-RU" sz="1800" b="1" dirty="0" err="1" smtClean="0">
              <a:solidFill>
                <a:srgbClr val="C00000"/>
              </a:solidFill>
            </a:rPr>
            <a:t>дидактогения</a:t>
          </a:r>
          <a:r>
            <a:rPr lang="ru-RU" sz="1800" b="1" dirty="0" smtClean="0">
              <a:solidFill>
                <a:srgbClr val="C00000"/>
              </a:solidFill>
            </a:rPr>
            <a:t>,  вызванная давлением со стороны педагога, стресс от пребывания  в детском саду</a:t>
          </a:r>
          <a:endParaRPr lang="ru-RU" sz="1800" b="1" dirty="0">
            <a:solidFill>
              <a:srgbClr val="C00000"/>
            </a:solidFill>
          </a:endParaRPr>
        </a:p>
      </dgm:t>
    </dgm:pt>
    <dgm:pt modelId="{DF3D39BB-C56C-464D-A405-AE1AC16AA823}" type="parTrans" cxnId="{223E8874-C66A-4704-94D6-2D212FE54828}">
      <dgm:prSet/>
      <dgm:spPr/>
      <dgm:t>
        <a:bodyPr/>
        <a:lstStyle/>
        <a:p>
          <a:endParaRPr lang="ru-RU"/>
        </a:p>
      </dgm:t>
    </dgm:pt>
    <dgm:pt modelId="{A65E7A88-E51C-4577-9B05-BB1FFC839BEB}" type="sibTrans" cxnId="{223E8874-C66A-4704-94D6-2D212FE54828}">
      <dgm:prSet/>
      <dgm:spPr/>
      <dgm:t>
        <a:bodyPr/>
        <a:lstStyle/>
        <a:p>
          <a:endParaRPr lang="ru-RU"/>
        </a:p>
      </dgm:t>
    </dgm:pt>
    <dgm:pt modelId="{0E37B645-7F35-470D-9A91-87465A8CC2F4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</a:rPr>
            <a:t>низкий иммунитет воспитанников</a:t>
          </a:r>
          <a:endParaRPr lang="ru-RU" sz="1800" b="1" dirty="0">
            <a:solidFill>
              <a:srgbClr val="C00000"/>
            </a:solidFill>
          </a:endParaRPr>
        </a:p>
      </dgm:t>
    </dgm:pt>
    <dgm:pt modelId="{5CAF6635-CBBC-4FE9-88BE-D1634C75456A}" type="parTrans" cxnId="{F9F529C7-FBD5-408D-BEE1-90E403A4C597}">
      <dgm:prSet/>
      <dgm:spPr/>
      <dgm:t>
        <a:bodyPr/>
        <a:lstStyle/>
        <a:p>
          <a:endParaRPr lang="ru-RU"/>
        </a:p>
      </dgm:t>
    </dgm:pt>
    <dgm:pt modelId="{C0FE9B03-5D51-42E3-9F9A-12DC4D666435}" type="sibTrans" cxnId="{F9F529C7-FBD5-408D-BEE1-90E403A4C597}">
      <dgm:prSet/>
      <dgm:spPr/>
      <dgm:t>
        <a:bodyPr/>
        <a:lstStyle/>
        <a:p>
          <a:endParaRPr lang="ru-RU"/>
        </a:p>
      </dgm:t>
    </dgm:pt>
    <dgm:pt modelId="{A0B41CF8-279E-44BD-A15F-03CF1CAD726E}">
      <dgm:prSet custT="1"/>
      <dgm:spPr/>
      <dgm:t>
        <a:bodyPr/>
        <a:lstStyle/>
        <a:p>
          <a:r>
            <a:rPr lang="ru-RU" sz="1800" b="1" dirty="0" smtClean="0">
              <a:solidFill>
                <a:srgbClr val="7030A0"/>
              </a:solidFill>
            </a:rPr>
            <a:t>наследственная предрасположенность к определенным заболеваниям</a:t>
          </a:r>
          <a:endParaRPr lang="ru-RU" sz="1800" b="1" dirty="0">
            <a:solidFill>
              <a:srgbClr val="7030A0"/>
            </a:solidFill>
          </a:endParaRPr>
        </a:p>
      </dgm:t>
    </dgm:pt>
    <dgm:pt modelId="{E0C7FF10-DD40-40FE-BB25-A1CBB191D28D}" type="parTrans" cxnId="{80426C93-6466-4C96-8651-D40BFD0D56B8}">
      <dgm:prSet/>
      <dgm:spPr/>
      <dgm:t>
        <a:bodyPr/>
        <a:lstStyle/>
        <a:p>
          <a:endParaRPr lang="ru-RU"/>
        </a:p>
      </dgm:t>
    </dgm:pt>
    <dgm:pt modelId="{06892A3E-FB3C-4472-A572-B3FAD197A378}" type="sibTrans" cxnId="{80426C93-6466-4C96-8651-D40BFD0D56B8}">
      <dgm:prSet/>
      <dgm:spPr/>
      <dgm:t>
        <a:bodyPr/>
        <a:lstStyle/>
        <a:p>
          <a:endParaRPr lang="ru-RU"/>
        </a:p>
      </dgm:t>
    </dgm:pt>
    <dgm:pt modelId="{19C7CE41-E5FB-4D50-B49E-6B176F945A7F}">
      <dgm:prSet custT="1"/>
      <dgm:spPr/>
      <dgm:t>
        <a:bodyPr/>
        <a:lstStyle/>
        <a:p>
          <a:r>
            <a:rPr lang="ru-RU" sz="1800" b="1" dirty="0" smtClean="0">
              <a:solidFill>
                <a:srgbClr val="7030A0"/>
              </a:solidFill>
            </a:rPr>
            <a:t>влияние сезонных природных факторов и экологические проблемы.</a:t>
          </a:r>
          <a:endParaRPr lang="ru-RU" sz="1800" b="1" dirty="0">
            <a:solidFill>
              <a:srgbClr val="7030A0"/>
            </a:solidFill>
          </a:endParaRPr>
        </a:p>
      </dgm:t>
    </dgm:pt>
    <dgm:pt modelId="{0ABE64B5-E1CC-4C89-8C4D-817C5E3FE579}" type="parTrans" cxnId="{A4CF8B08-5496-402F-8F07-E3D6AF6E15A1}">
      <dgm:prSet/>
      <dgm:spPr/>
      <dgm:t>
        <a:bodyPr/>
        <a:lstStyle/>
        <a:p>
          <a:endParaRPr lang="ru-RU"/>
        </a:p>
      </dgm:t>
    </dgm:pt>
    <dgm:pt modelId="{578692B4-B0AC-4205-87E3-3B7B3FF2BA07}" type="sibTrans" cxnId="{A4CF8B08-5496-402F-8F07-E3D6AF6E15A1}">
      <dgm:prSet/>
      <dgm:spPr/>
      <dgm:t>
        <a:bodyPr/>
        <a:lstStyle/>
        <a:p>
          <a:endParaRPr lang="ru-RU"/>
        </a:p>
      </dgm:t>
    </dgm:pt>
    <dgm:pt modelId="{B331BCC0-B694-4396-8D21-C16952C28A8B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ru-RU" sz="1800" b="1" dirty="0" smtClean="0">
              <a:solidFill>
                <a:srgbClr val="C00000"/>
              </a:solidFill>
            </a:rPr>
            <a:t>недостаточный уровень двигательной активности</a:t>
          </a:r>
          <a:endParaRPr lang="ru-RU" sz="1800" b="1" dirty="0">
            <a:solidFill>
              <a:srgbClr val="C00000"/>
            </a:solidFill>
          </a:endParaRPr>
        </a:p>
      </dgm:t>
    </dgm:pt>
    <dgm:pt modelId="{5ADFC2BE-672E-47E5-B349-1B6D03000B6B}" type="parTrans" cxnId="{CC5770B5-6B14-49FB-8258-82B0E41C073C}">
      <dgm:prSet/>
      <dgm:spPr/>
      <dgm:t>
        <a:bodyPr/>
        <a:lstStyle/>
        <a:p>
          <a:endParaRPr lang="ru-RU"/>
        </a:p>
      </dgm:t>
    </dgm:pt>
    <dgm:pt modelId="{CCBA39FC-57D9-4B45-B2A9-FC3AB0BFAA45}" type="sibTrans" cxnId="{CC5770B5-6B14-49FB-8258-82B0E41C073C}">
      <dgm:prSet/>
      <dgm:spPr/>
      <dgm:t>
        <a:bodyPr/>
        <a:lstStyle/>
        <a:p>
          <a:endParaRPr lang="ru-RU"/>
        </a:p>
      </dgm:t>
    </dgm:pt>
    <dgm:pt modelId="{D845BAE0-518C-4E86-B11E-0C061B2EE801}" type="pres">
      <dgm:prSet presAssocID="{CD4D6FC1-9DC2-4453-9B7E-5442DE9C424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C1CADB3-F0D4-47BA-80CD-6EB43887493E}" type="pres">
      <dgm:prSet presAssocID="{709EA84B-52CE-4E9F-ADAF-7A87A89BA9E8}" presName="root" presStyleCnt="0"/>
      <dgm:spPr/>
    </dgm:pt>
    <dgm:pt modelId="{41C24241-9DA8-48D5-BE6C-BE8B78841B2B}" type="pres">
      <dgm:prSet presAssocID="{709EA84B-52CE-4E9F-ADAF-7A87A89BA9E8}" presName="rootComposite" presStyleCnt="0"/>
      <dgm:spPr/>
    </dgm:pt>
    <dgm:pt modelId="{AEF332CE-7C38-420B-BDA1-42FFCC3FAA83}" type="pres">
      <dgm:prSet presAssocID="{709EA84B-52CE-4E9F-ADAF-7A87A89BA9E8}" presName="rootText" presStyleLbl="node1" presStyleIdx="0" presStyleCnt="2" custScaleX="177788" custScaleY="69520"/>
      <dgm:spPr/>
      <dgm:t>
        <a:bodyPr/>
        <a:lstStyle/>
        <a:p>
          <a:endParaRPr lang="ru-RU"/>
        </a:p>
      </dgm:t>
    </dgm:pt>
    <dgm:pt modelId="{7535BD06-21A6-43DF-B609-A029779AF56E}" type="pres">
      <dgm:prSet presAssocID="{709EA84B-52CE-4E9F-ADAF-7A87A89BA9E8}" presName="rootConnector" presStyleLbl="node1" presStyleIdx="0" presStyleCnt="2"/>
      <dgm:spPr/>
      <dgm:t>
        <a:bodyPr/>
        <a:lstStyle/>
        <a:p>
          <a:endParaRPr lang="ru-RU"/>
        </a:p>
      </dgm:t>
    </dgm:pt>
    <dgm:pt modelId="{9B7CEB03-C80A-4DAD-943B-BE9360BCD685}" type="pres">
      <dgm:prSet presAssocID="{709EA84B-52CE-4E9F-ADAF-7A87A89BA9E8}" presName="childShape" presStyleCnt="0"/>
      <dgm:spPr/>
    </dgm:pt>
    <dgm:pt modelId="{46B7B743-7FC1-4B50-AD5F-07E8A8152878}" type="pres">
      <dgm:prSet presAssocID="{A61BC7A3-194C-4917-95B1-24253345CC18}" presName="Name13" presStyleLbl="parChTrans1D2" presStyleIdx="0" presStyleCnt="7"/>
      <dgm:spPr/>
      <dgm:t>
        <a:bodyPr/>
        <a:lstStyle/>
        <a:p>
          <a:endParaRPr lang="ru-RU"/>
        </a:p>
      </dgm:t>
    </dgm:pt>
    <dgm:pt modelId="{C25CEED5-69CA-413B-A87E-E95CCDFA3675}" type="pres">
      <dgm:prSet presAssocID="{4F8EF55B-FA71-487C-9067-7E48228104F0}" presName="childText" presStyleLbl="bgAcc1" presStyleIdx="0" presStyleCnt="7" custScaleX="1874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9174A4-6604-4C19-926A-63DCB5A275FE}" type="pres">
      <dgm:prSet presAssocID="{E0C7FF10-DD40-40FE-BB25-A1CBB191D28D}" presName="Name13" presStyleLbl="parChTrans1D2" presStyleIdx="1" presStyleCnt="7"/>
      <dgm:spPr/>
      <dgm:t>
        <a:bodyPr/>
        <a:lstStyle/>
        <a:p>
          <a:endParaRPr lang="ru-RU"/>
        </a:p>
      </dgm:t>
    </dgm:pt>
    <dgm:pt modelId="{D75DB6F7-0BE2-424E-A18A-8127B65A2DC2}" type="pres">
      <dgm:prSet presAssocID="{A0B41CF8-279E-44BD-A15F-03CF1CAD726E}" presName="childText" presStyleLbl="bgAcc1" presStyleIdx="1" presStyleCnt="7" custScaleX="191590" custLinFactNeighborX="-4104" custLinFactNeighborY="-125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B793C-2849-44BF-AC66-480DF8FB5C81}" type="pres">
      <dgm:prSet presAssocID="{FFB8BF44-C8AF-4E88-8AC1-7E3105B1288A}" presName="Name13" presStyleLbl="parChTrans1D2" presStyleIdx="2" presStyleCnt="7"/>
      <dgm:spPr/>
      <dgm:t>
        <a:bodyPr/>
        <a:lstStyle/>
        <a:p>
          <a:endParaRPr lang="ru-RU"/>
        </a:p>
      </dgm:t>
    </dgm:pt>
    <dgm:pt modelId="{D91C9B67-054A-40E4-A113-85794B6BC73E}" type="pres">
      <dgm:prSet presAssocID="{9DDFC10E-5AD4-4C31-A676-9761E34D521D}" presName="childText" presStyleLbl="bgAcc1" presStyleIdx="2" presStyleCnt="7" custScaleX="188733" custLinFactNeighborX="3998" custLinFactNeighborY="-79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71570F-3A39-4F9D-8026-305434579EA3}" type="pres">
      <dgm:prSet presAssocID="{0ABE64B5-E1CC-4C89-8C4D-817C5E3FE579}" presName="Name13" presStyleLbl="parChTrans1D2" presStyleIdx="3" presStyleCnt="7"/>
      <dgm:spPr/>
      <dgm:t>
        <a:bodyPr/>
        <a:lstStyle/>
        <a:p>
          <a:endParaRPr lang="ru-RU"/>
        </a:p>
      </dgm:t>
    </dgm:pt>
    <dgm:pt modelId="{9BD785E4-F1F0-4ACF-891F-EEF228FCF353}" type="pres">
      <dgm:prSet presAssocID="{19C7CE41-E5FB-4D50-B49E-6B176F945A7F}" presName="childText" presStyleLbl="bgAcc1" presStyleIdx="3" presStyleCnt="7" custScaleX="189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71FEC-0E57-4530-814A-E60CF2807D5E}" type="pres">
      <dgm:prSet presAssocID="{D08D0F2C-2548-4AF5-BB51-EB23DAD91E83}" presName="root" presStyleCnt="0"/>
      <dgm:spPr/>
    </dgm:pt>
    <dgm:pt modelId="{175EC36D-1B21-42F9-97B4-2E47F3AD700D}" type="pres">
      <dgm:prSet presAssocID="{D08D0F2C-2548-4AF5-BB51-EB23DAD91E83}" presName="rootComposite" presStyleCnt="0"/>
      <dgm:spPr/>
    </dgm:pt>
    <dgm:pt modelId="{C7CA1083-1D9C-4FF6-9199-913153D92CFC}" type="pres">
      <dgm:prSet presAssocID="{D08D0F2C-2548-4AF5-BB51-EB23DAD91E83}" presName="rootText" presStyleLbl="node1" presStyleIdx="1" presStyleCnt="2" custScaleX="175735" custScaleY="69520"/>
      <dgm:spPr/>
      <dgm:t>
        <a:bodyPr/>
        <a:lstStyle/>
        <a:p>
          <a:endParaRPr lang="ru-RU"/>
        </a:p>
      </dgm:t>
    </dgm:pt>
    <dgm:pt modelId="{D6761D20-BF35-4030-A3AF-D7D98880B2B1}" type="pres">
      <dgm:prSet presAssocID="{D08D0F2C-2548-4AF5-BB51-EB23DAD91E83}" presName="rootConnector" presStyleLbl="node1" presStyleIdx="1" presStyleCnt="2"/>
      <dgm:spPr/>
      <dgm:t>
        <a:bodyPr/>
        <a:lstStyle/>
        <a:p>
          <a:endParaRPr lang="ru-RU"/>
        </a:p>
      </dgm:t>
    </dgm:pt>
    <dgm:pt modelId="{3DCBC3EE-55C4-4653-BB88-D5EDA4BD2D72}" type="pres">
      <dgm:prSet presAssocID="{D08D0F2C-2548-4AF5-BB51-EB23DAD91E83}" presName="childShape" presStyleCnt="0"/>
      <dgm:spPr/>
    </dgm:pt>
    <dgm:pt modelId="{716C7B72-3053-4B5F-91DB-090521BB05AD}" type="pres">
      <dgm:prSet presAssocID="{DF3D39BB-C56C-464D-A405-AE1AC16AA823}" presName="Name13" presStyleLbl="parChTrans1D2" presStyleIdx="4" presStyleCnt="7"/>
      <dgm:spPr/>
      <dgm:t>
        <a:bodyPr/>
        <a:lstStyle/>
        <a:p>
          <a:endParaRPr lang="ru-RU"/>
        </a:p>
      </dgm:t>
    </dgm:pt>
    <dgm:pt modelId="{3C5E5ABF-F7F0-4011-8016-9E1688347015}" type="pres">
      <dgm:prSet presAssocID="{080B69CF-C19F-4C4F-B6FF-8B63DABD0572}" presName="childText" presStyleLbl="bgAcc1" presStyleIdx="4" presStyleCnt="7" custScaleX="246208" custScaleY="1767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3B90A-DB77-458A-8F37-E0B69454C8A0}" type="pres">
      <dgm:prSet presAssocID="{5CAF6635-CBBC-4FE9-88BE-D1634C75456A}" presName="Name13" presStyleLbl="parChTrans1D2" presStyleIdx="5" presStyleCnt="7"/>
      <dgm:spPr/>
      <dgm:t>
        <a:bodyPr/>
        <a:lstStyle/>
        <a:p>
          <a:endParaRPr lang="ru-RU"/>
        </a:p>
      </dgm:t>
    </dgm:pt>
    <dgm:pt modelId="{22F13696-1AEA-4D65-997D-1FFEA9AE00AC}" type="pres">
      <dgm:prSet presAssocID="{0E37B645-7F35-470D-9A91-87465A8CC2F4}" presName="childText" presStyleLbl="bgAcc1" presStyleIdx="5" presStyleCnt="7" custScaleX="242493" custScaleY="96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5D8DA0-1F10-4182-8210-320696AB7B24}" type="pres">
      <dgm:prSet presAssocID="{5ADFC2BE-672E-47E5-B349-1B6D03000B6B}" presName="Name13" presStyleLbl="parChTrans1D2" presStyleIdx="6" presStyleCnt="7"/>
      <dgm:spPr/>
      <dgm:t>
        <a:bodyPr/>
        <a:lstStyle/>
        <a:p>
          <a:endParaRPr lang="ru-RU"/>
        </a:p>
      </dgm:t>
    </dgm:pt>
    <dgm:pt modelId="{44F6A92B-463E-4A9F-A96B-2CD9CF6EB036}" type="pres">
      <dgm:prSet presAssocID="{B331BCC0-B694-4396-8D21-C16952C28A8B}" presName="childText" presStyleLbl="bgAcc1" presStyleIdx="6" presStyleCnt="7" custScaleX="238736" custScaleY="117580" custLinFactNeighborX="-331" custLinFactNeighborY="42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CF8B08-5496-402F-8F07-E3D6AF6E15A1}" srcId="{709EA84B-52CE-4E9F-ADAF-7A87A89BA9E8}" destId="{19C7CE41-E5FB-4D50-B49E-6B176F945A7F}" srcOrd="3" destOrd="0" parTransId="{0ABE64B5-E1CC-4C89-8C4D-817C5E3FE579}" sibTransId="{578692B4-B0AC-4205-87E3-3B7B3FF2BA07}"/>
    <dgm:cxn modelId="{4CF4E4B8-A615-499F-A047-D888336DA26E}" type="presOf" srcId="{5CAF6635-CBBC-4FE9-88BE-D1634C75456A}" destId="{FF33B90A-DB77-458A-8F37-E0B69454C8A0}" srcOrd="0" destOrd="0" presId="urn:microsoft.com/office/officeart/2005/8/layout/hierarchy3"/>
    <dgm:cxn modelId="{6A187E13-8976-40B5-8788-29407BA9BC95}" srcId="{CD4D6FC1-9DC2-4453-9B7E-5442DE9C4249}" destId="{D08D0F2C-2548-4AF5-BB51-EB23DAD91E83}" srcOrd="1" destOrd="0" parTransId="{2E5F2BF8-6123-4C80-B1DB-A274C135F7CF}" sibTransId="{2EC3EA97-1A03-456E-9C13-645FBCCF5504}"/>
    <dgm:cxn modelId="{E3F5001D-6F78-40D7-AFF1-65D78E542F50}" type="presOf" srcId="{DF3D39BB-C56C-464D-A405-AE1AC16AA823}" destId="{716C7B72-3053-4B5F-91DB-090521BB05AD}" srcOrd="0" destOrd="0" presId="urn:microsoft.com/office/officeart/2005/8/layout/hierarchy3"/>
    <dgm:cxn modelId="{1703A2E2-9444-49A4-B9F8-CECE5A2912C2}" type="presOf" srcId="{4F8EF55B-FA71-487C-9067-7E48228104F0}" destId="{C25CEED5-69CA-413B-A87E-E95CCDFA3675}" srcOrd="0" destOrd="0" presId="urn:microsoft.com/office/officeart/2005/8/layout/hierarchy3"/>
    <dgm:cxn modelId="{58229BD7-AB0F-4DCE-BACB-5A43880EB8DC}" srcId="{709EA84B-52CE-4E9F-ADAF-7A87A89BA9E8}" destId="{9DDFC10E-5AD4-4C31-A676-9761E34D521D}" srcOrd="2" destOrd="0" parTransId="{FFB8BF44-C8AF-4E88-8AC1-7E3105B1288A}" sibTransId="{500EDCC5-28C3-46C0-83FD-AF295CF3D521}"/>
    <dgm:cxn modelId="{C77F4FF5-CCAB-4A4D-8F2D-AB753C55C40C}" type="presOf" srcId="{0ABE64B5-E1CC-4C89-8C4D-817C5E3FE579}" destId="{C271570F-3A39-4F9D-8026-305434579EA3}" srcOrd="0" destOrd="0" presId="urn:microsoft.com/office/officeart/2005/8/layout/hierarchy3"/>
    <dgm:cxn modelId="{AC4BF671-505F-4A52-B913-D65EFFF2D344}" type="presOf" srcId="{080B69CF-C19F-4C4F-B6FF-8B63DABD0572}" destId="{3C5E5ABF-F7F0-4011-8016-9E1688347015}" srcOrd="0" destOrd="0" presId="urn:microsoft.com/office/officeart/2005/8/layout/hierarchy3"/>
    <dgm:cxn modelId="{31F986B9-F157-4838-86B4-7F6F8617AF45}" type="presOf" srcId="{CD4D6FC1-9DC2-4453-9B7E-5442DE9C4249}" destId="{D845BAE0-518C-4E86-B11E-0C061B2EE801}" srcOrd="0" destOrd="0" presId="urn:microsoft.com/office/officeart/2005/8/layout/hierarchy3"/>
    <dgm:cxn modelId="{95F00904-29EF-468A-8F00-106942361D8D}" type="presOf" srcId="{A0B41CF8-279E-44BD-A15F-03CF1CAD726E}" destId="{D75DB6F7-0BE2-424E-A18A-8127B65A2DC2}" srcOrd="0" destOrd="0" presId="urn:microsoft.com/office/officeart/2005/8/layout/hierarchy3"/>
    <dgm:cxn modelId="{F28D6DC0-67EF-49C1-B63A-99E332B7E785}" type="presOf" srcId="{A61BC7A3-194C-4917-95B1-24253345CC18}" destId="{46B7B743-7FC1-4B50-AD5F-07E8A8152878}" srcOrd="0" destOrd="0" presId="urn:microsoft.com/office/officeart/2005/8/layout/hierarchy3"/>
    <dgm:cxn modelId="{213F906E-E9AD-4B50-A9A3-44D0BE2CCCDC}" type="presOf" srcId="{9DDFC10E-5AD4-4C31-A676-9761E34D521D}" destId="{D91C9B67-054A-40E4-A113-85794B6BC73E}" srcOrd="0" destOrd="0" presId="urn:microsoft.com/office/officeart/2005/8/layout/hierarchy3"/>
    <dgm:cxn modelId="{F9F529C7-FBD5-408D-BEE1-90E403A4C597}" srcId="{D08D0F2C-2548-4AF5-BB51-EB23DAD91E83}" destId="{0E37B645-7F35-470D-9A91-87465A8CC2F4}" srcOrd="1" destOrd="0" parTransId="{5CAF6635-CBBC-4FE9-88BE-D1634C75456A}" sibTransId="{C0FE9B03-5D51-42E3-9F9A-12DC4D666435}"/>
    <dgm:cxn modelId="{223E8874-C66A-4704-94D6-2D212FE54828}" srcId="{D08D0F2C-2548-4AF5-BB51-EB23DAD91E83}" destId="{080B69CF-C19F-4C4F-B6FF-8B63DABD0572}" srcOrd="0" destOrd="0" parTransId="{DF3D39BB-C56C-464D-A405-AE1AC16AA823}" sibTransId="{A65E7A88-E51C-4577-9B05-BB1FFC839BEB}"/>
    <dgm:cxn modelId="{0FE40E4E-8832-4C3A-A17E-23725DE1F483}" type="presOf" srcId="{FFB8BF44-C8AF-4E88-8AC1-7E3105B1288A}" destId="{409B793C-2849-44BF-AC66-480DF8FB5C81}" srcOrd="0" destOrd="0" presId="urn:microsoft.com/office/officeart/2005/8/layout/hierarchy3"/>
    <dgm:cxn modelId="{1E44B40A-4F6F-4E38-B428-DE72B98DC001}" type="presOf" srcId="{709EA84B-52CE-4E9F-ADAF-7A87A89BA9E8}" destId="{7535BD06-21A6-43DF-B609-A029779AF56E}" srcOrd="1" destOrd="0" presId="urn:microsoft.com/office/officeart/2005/8/layout/hierarchy3"/>
    <dgm:cxn modelId="{00C97DEE-5ACB-4755-82CB-7A632C90DF5D}" type="presOf" srcId="{19C7CE41-E5FB-4D50-B49E-6B176F945A7F}" destId="{9BD785E4-F1F0-4ACF-891F-EEF228FCF353}" srcOrd="0" destOrd="0" presId="urn:microsoft.com/office/officeart/2005/8/layout/hierarchy3"/>
    <dgm:cxn modelId="{20148B1E-EDAC-460E-ABA1-715348EBE413}" type="presOf" srcId="{B331BCC0-B694-4396-8D21-C16952C28A8B}" destId="{44F6A92B-463E-4A9F-A96B-2CD9CF6EB036}" srcOrd="0" destOrd="0" presId="urn:microsoft.com/office/officeart/2005/8/layout/hierarchy3"/>
    <dgm:cxn modelId="{4FFCFE71-0B61-4037-9260-3B8EBDEEBA18}" srcId="{CD4D6FC1-9DC2-4453-9B7E-5442DE9C4249}" destId="{709EA84B-52CE-4E9F-ADAF-7A87A89BA9E8}" srcOrd="0" destOrd="0" parTransId="{1412E21B-F9E5-4498-B74A-A8284878A77D}" sibTransId="{3E304F69-A071-44F2-B316-DE46F91BADB0}"/>
    <dgm:cxn modelId="{CC5770B5-6B14-49FB-8258-82B0E41C073C}" srcId="{D08D0F2C-2548-4AF5-BB51-EB23DAD91E83}" destId="{B331BCC0-B694-4396-8D21-C16952C28A8B}" srcOrd="2" destOrd="0" parTransId="{5ADFC2BE-672E-47E5-B349-1B6D03000B6B}" sibTransId="{CCBA39FC-57D9-4B45-B2A9-FC3AB0BFAA45}"/>
    <dgm:cxn modelId="{3565D129-2BE9-40D4-B785-DD248E6D5397}" srcId="{709EA84B-52CE-4E9F-ADAF-7A87A89BA9E8}" destId="{4F8EF55B-FA71-487C-9067-7E48228104F0}" srcOrd="0" destOrd="0" parTransId="{A61BC7A3-194C-4917-95B1-24253345CC18}" sibTransId="{8F4BABBF-08EC-4CC0-A996-F92A3B0C2A6D}"/>
    <dgm:cxn modelId="{CCEEB404-465E-40EA-BB02-38D55060935C}" type="presOf" srcId="{D08D0F2C-2548-4AF5-BB51-EB23DAD91E83}" destId="{D6761D20-BF35-4030-A3AF-D7D98880B2B1}" srcOrd="1" destOrd="0" presId="urn:microsoft.com/office/officeart/2005/8/layout/hierarchy3"/>
    <dgm:cxn modelId="{9FC6AF6E-9143-4794-8F7F-03F001FE554E}" type="presOf" srcId="{709EA84B-52CE-4E9F-ADAF-7A87A89BA9E8}" destId="{AEF332CE-7C38-420B-BDA1-42FFCC3FAA83}" srcOrd="0" destOrd="0" presId="urn:microsoft.com/office/officeart/2005/8/layout/hierarchy3"/>
    <dgm:cxn modelId="{BCBFA8AA-738D-465F-BF5C-94B8F1255B76}" type="presOf" srcId="{5ADFC2BE-672E-47E5-B349-1B6D03000B6B}" destId="{2D5D8DA0-1F10-4182-8210-320696AB7B24}" srcOrd="0" destOrd="0" presId="urn:microsoft.com/office/officeart/2005/8/layout/hierarchy3"/>
    <dgm:cxn modelId="{80426C93-6466-4C96-8651-D40BFD0D56B8}" srcId="{709EA84B-52CE-4E9F-ADAF-7A87A89BA9E8}" destId="{A0B41CF8-279E-44BD-A15F-03CF1CAD726E}" srcOrd="1" destOrd="0" parTransId="{E0C7FF10-DD40-40FE-BB25-A1CBB191D28D}" sibTransId="{06892A3E-FB3C-4472-A572-B3FAD197A378}"/>
    <dgm:cxn modelId="{A89B474B-8E98-466F-BCC6-04F218FB3676}" type="presOf" srcId="{D08D0F2C-2548-4AF5-BB51-EB23DAD91E83}" destId="{C7CA1083-1D9C-4FF6-9199-913153D92CFC}" srcOrd="0" destOrd="0" presId="urn:microsoft.com/office/officeart/2005/8/layout/hierarchy3"/>
    <dgm:cxn modelId="{7241FEE1-91E8-49BB-8F45-369B67825CC8}" type="presOf" srcId="{0E37B645-7F35-470D-9A91-87465A8CC2F4}" destId="{22F13696-1AEA-4D65-997D-1FFEA9AE00AC}" srcOrd="0" destOrd="0" presId="urn:microsoft.com/office/officeart/2005/8/layout/hierarchy3"/>
    <dgm:cxn modelId="{2BAFA06A-E9F7-4C08-8C62-9DE8194C9EE3}" type="presOf" srcId="{E0C7FF10-DD40-40FE-BB25-A1CBB191D28D}" destId="{E69174A4-6604-4C19-926A-63DCB5A275FE}" srcOrd="0" destOrd="0" presId="urn:microsoft.com/office/officeart/2005/8/layout/hierarchy3"/>
    <dgm:cxn modelId="{19815F17-EE5F-4198-8635-415166C7997F}" type="presParOf" srcId="{D845BAE0-518C-4E86-B11E-0C061B2EE801}" destId="{AC1CADB3-F0D4-47BA-80CD-6EB43887493E}" srcOrd="0" destOrd="0" presId="urn:microsoft.com/office/officeart/2005/8/layout/hierarchy3"/>
    <dgm:cxn modelId="{DFA20779-75C2-489D-8803-BDFFE37BB6CB}" type="presParOf" srcId="{AC1CADB3-F0D4-47BA-80CD-6EB43887493E}" destId="{41C24241-9DA8-48D5-BE6C-BE8B78841B2B}" srcOrd="0" destOrd="0" presId="urn:microsoft.com/office/officeart/2005/8/layout/hierarchy3"/>
    <dgm:cxn modelId="{3FC60E6A-88EF-4268-B3F7-0F749064D227}" type="presParOf" srcId="{41C24241-9DA8-48D5-BE6C-BE8B78841B2B}" destId="{AEF332CE-7C38-420B-BDA1-42FFCC3FAA83}" srcOrd="0" destOrd="0" presId="urn:microsoft.com/office/officeart/2005/8/layout/hierarchy3"/>
    <dgm:cxn modelId="{DC981BA9-3090-41CF-AD09-A611CAF65BA7}" type="presParOf" srcId="{41C24241-9DA8-48D5-BE6C-BE8B78841B2B}" destId="{7535BD06-21A6-43DF-B609-A029779AF56E}" srcOrd="1" destOrd="0" presId="urn:microsoft.com/office/officeart/2005/8/layout/hierarchy3"/>
    <dgm:cxn modelId="{DEA0931F-0B66-43F1-BD99-5992017F91FB}" type="presParOf" srcId="{AC1CADB3-F0D4-47BA-80CD-6EB43887493E}" destId="{9B7CEB03-C80A-4DAD-943B-BE9360BCD685}" srcOrd="1" destOrd="0" presId="urn:microsoft.com/office/officeart/2005/8/layout/hierarchy3"/>
    <dgm:cxn modelId="{76DDED9B-BDBA-4157-91F8-B6593C29F6E4}" type="presParOf" srcId="{9B7CEB03-C80A-4DAD-943B-BE9360BCD685}" destId="{46B7B743-7FC1-4B50-AD5F-07E8A8152878}" srcOrd="0" destOrd="0" presId="urn:microsoft.com/office/officeart/2005/8/layout/hierarchy3"/>
    <dgm:cxn modelId="{A6F69D37-A6C5-46EE-8E79-3A7B28091968}" type="presParOf" srcId="{9B7CEB03-C80A-4DAD-943B-BE9360BCD685}" destId="{C25CEED5-69CA-413B-A87E-E95CCDFA3675}" srcOrd="1" destOrd="0" presId="urn:microsoft.com/office/officeart/2005/8/layout/hierarchy3"/>
    <dgm:cxn modelId="{A4B1F574-E25F-4492-9CAC-954C6EE5BD62}" type="presParOf" srcId="{9B7CEB03-C80A-4DAD-943B-BE9360BCD685}" destId="{E69174A4-6604-4C19-926A-63DCB5A275FE}" srcOrd="2" destOrd="0" presId="urn:microsoft.com/office/officeart/2005/8/layout/hierarchy3"/>
    <dgm:cxn modelId="{9C017607-198B-4869-AC4B-6B8D7339A354}" type="presParOf" srcId="{9B7CEB03-C80A-4DAD-943B-BE9360BCD685}" destId="{D75DB6F7-0BE2-424E-A18A-8127B65A2DC2}" srcOrd="3" destOrd="0" presId="urn:microsoft.com/office/officeart/2005/8/layout/hierarchy3"/>
    <dgm:cxn modelId="{13819454-2B33-4116-9FA9-F07E18A89EFD}" type="presParOf" srcId="{9B7CEB03-C80A-4DAD-943B-BE9360BCD685}" destId="{409B793C-2849-44BF-AC66-480DF8FB5C81}" srcOrd="4" destOrd="0" presId="urn:microsoft.com/office/officeart/2005/8/layout/hierarchy3"/>
    <dgm:cxn modelId="{DF85822D-2FDE-4169-BBBF-30B6C9A33197}" type="presParOf" srcId="{9B7CEB03-C80A-4DAD-943B-BE9360BCD685}" destId="{D91C9B67-054A-40E4-A113-85794B6BC73E}" srcOrd="5" destOrd="0" presId="urn:microsoft.com/office/officeart/2005/8/layout/hierarchy3"/>
    <dgm:cxn modelId="{603B4A31-949D-453E-A153-1BC18D54535C}" type="presParOf" srcId="{9B7CEB03-C80A-4DAD-943B-BE9360BCD685}" destId="{C271570F-3A39-4F9D-8026-305434579EA3}" srcOrd="6" destOrd="0" presId="urn:microsoft.com/office/officeart/2005/8/layout/hierarchy3"/>
    <dgm:cxn modelId="{0EBFAE4F-F7A0-41AA-A056-979C61B54B78}" type="presParOf" srcId="{9B7CEB03-C80A-4DAD-943B-BE9360BCD685}" destId="{9BD785E4-F1F0-4ACF-891F-EEF228FCF353}" srcOrd="7" destOrd="0" presId="urn:microsoft.com/office/officeart/2005/8/layout/hierarchy3"/>
    <dgm:cxn modelId="{3C592B5D-02DF-498C-B729-5A00CAC259F5}" type="presParOf" srcId="{D845BAE0-518C-4E86-B11E-0C061B2EE801}" destId="{17571FEC-0E57-4530-814A-E60CF2807D5E}" srcOrd="1" destOrd="0" presId="urn:microsoft.com/office/officeart/2005/8/layout/hierarchy3"/>
    <dgm:cxn modelId="{F54F7064-7554-43C8-B0EF-BDF584B1D9A0}" type="presParOf" srcId="{17571FEC-0E57-4530-814A-E60CF2807D5E}" destId="{175EC36D-1B21-42F9-97B4-2E47F3AD700D}" srcOrd="0" destOrd="0" presId="urn:microsoft.com/office/officeart/2005/8/layout/hierarchy3"/>
    <dgm:cxn modelId="{2FEB9039-509F-4A76-94CD-EA9786D45969}" type="presParOf" srcId="{175EC36D-1B21-42F9-97B4-2E47F3AD700D}" destId="{C7CA1083-1D9C-4FF6-9199-913153D92CFC}" srcOrd="0" destOrd="0" presId="urn:microsoft.com/office/officeart/2005/8/layout/hierarchy3"/>
    <dgm:cxn modelId="{61CB8178-D275-4C8D-A719-7C3EE2EEC62A}" type="presParOf" srcId="{175EC36D-1B21-42F9-97B4-2E47F3AD700D}" destId="{D6761D20-BF35-4030-A3AF-D7D98880B2B1}" srcOrd="1" destOrd="0" presId="urn:microsoft.com/office/officeart/2005/8/layout/hierarchy3"/>
    <dgm:cxn modelId="{0DB8B7CC-E5ED-4780-AB26-74ED52D9EA42}" type="presParOf" srcId="{17571FEC-0E57-4530-814A-E60CF2807D5E}" destId="{3DCBC3EE-55C4-4653-BB88-D5EDA4BD2D72}" srcOrd="1" destOrd="0" presId="urn:microsoft.com/office/officeart/2005/8/layout/hierarchy3"/>
    <dgm:cxn modelId="{318739ED-A3E1-4513-9693-E3B06FA593EB}" type="presParOf" srcId="{3DCBC3EE-55C4-4653-BB88-D5EDA4BD2D72}" destId="{716C7B72-3053-4B5F-91DB-090521BB05AD}" srcOrd="0" destOrd="0" presId="urn:microsoft.com/office/officeart/2005/8/layout/hierarchy3"/>
    <dgm:cxn modelId="{2712168D-F16F-42BF-B3EA-2BFE153F0D0B}" type="presParOf" srcId="{3DCBC3EE-55C4-4653-BB88-D5EDA4BD2D72}" destId="{3C5E5ABF-F7F0-4011-8016-9E1688347015}" srcOrd="1" destOrd="0" presId="urn:microsoft.com/office/officeart/2005/8/layout/hierarchy3"/>
    <dgm:cxn modelId="{A5872303-E875-44D3-9E0F-563AF1F8F500}" type="presParOf" srcId="{3DCBC3EE-55C4-4653-BB88-D5EDA4BD2D72}" destId="{FF33B90A-DB77-458A-8F37-E0B69454C8A0}" srcOrd="2" destOrd="0" presId="urn:microsoft.com/office/officeart/2005/8/layout/hierarchy3"/>
    <dgm:cxn modelId="{C7CF49D2-E0A0-491D-8927-EC156AAB5953}" type="presParOf" srcId="{3DCBC3EE-55C4-4653-BB88-D5EDA4BD2D72}" destId="{22F13696-1AEA-4D65-997D-1FFEA9AE00AC}" srcOrd="3" destOrd="0" presId="urn:microsoft.com/office/officeart/2005/8/layout/hierarchy3"/>
    <dgm:cxn modelId="{3D488B34-2F97-43F3-B1C9-F2E2A0FF7493}" type="presParOf" srcId="{3DCBC3EE-55C4-4653-BB88-D5EDA4BD2D72}" destId="{2D5D8DA0-1F10-4182-8210-320696AB7B24}" srcOrd="4" destOrd="0" presId="urn:microsoft.com/office/officeart/2005/8/layout/hierarchy3"/>
    <dgm:cxn modelId="{23DABA68-3523-4B69-9A47-1ABC20D4AD11}" type="presParOf" srcId="{3DCBC3EE-55C4-4653-BB88-D5EDA4BD2D72}" destId="{44F6A92B-463E-4A9F-A96B-2CD9CF6EB036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DEF1D4-0DCB-4674-B1D4-0EE0AB3D282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902AF8-A798-47BD-BFDA-C4F7E6A7728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использовать приемы личностно – ориентированного взаимодействия с детьми</a:t>
          </a:r>
          <a:endParaRPr lang="ru-RU" sz="2000" b="1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D16B539-0061-45A7-B5ED-A29E670BC3F8}" type="parTrans" cxnId="{1EDCFF05-ECA7-443D-8F31-AC01DDBE8B3D}">
      <dgm:prSet/>
      <dgm:spPr/>
      <dgm:t>
        <a:bodyPr/>
        <a:lstStyle/>
        <a:p>
          <a:endParaRPr lang="ru-RU"/>
        </a:p>
      </dgm:t>
    </dgm:pt>
    <dgm:pt modelId="{1276C847-EFDC-40C9-AFCC-1C4458C85A51}" type="sibTrans" cxnId="{1EDCFF05-ECA7-443D-8F31-AC01DDBE8B3D}">
      <dgm:prSet/>
      <dgm:spPr/>
      <dgm:t>
        <a:bodyPr/>
        <a:lstStyle/>
        <a:p>
          <a:endParaRPr lang="ru-RU"/>
        </a:p>
      </dgm:t>
    </dgm:pt>
    <dgm:pt modelId="{6383FF50-1EDE-49D5-BAF0-51B0CF3DA4E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не допускать авторитарного давления на воспитанников</a:t>
          </a:r>
          <a:endParaRPr lang="ru-RU" sz="2000" b="1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1C01962-795F-49B2-B841-6F2A22E45140}" type="parTrans" cxnId="{105DA4E8-B40E-426D-AE70-97C64C177467}">
      <dgm:prSet/>
      <dgm:spPr/>
      <dgm:t>
        <a:bodyPr/>
        <a:lstStyle/>
        <a:p>
          <a:endParaRPr lang="ru-RU"/>
        </a:p>
      </dgm:t>
    </dgm:pt>
    <dgm:pt modelId="{412B8E4D-C550-4715-BD6F-24490B76AB54}" type="sibTrans" cxnId="{105DA4E8-B40E-426D-AE70-97C64C177467}">
      <dgm:prSet/>
      <dgm:spPr/>
      <dgm:t>
        <a:bodyPr/>
        <a:lstStyle/>
        <a:p>
          <a:endParaRPr lang="ru-RU"/>
        </a:p>
      </dgm:t>
    </dgm:pt>
    <dgm:pt modelId="{6B136894-9CE7-44C0-A48F-570E672B5EE9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обеспечить необходимое количество и качество сна воспитанников в режиме дня</a:t>
          </a:r>
        </a:p>
        <a:p>
          <a:endParaRPr lang="ru-RU" sz="1200" dirty="0"/>
        </a:p>
      </dgm:t>
    </dgm:pt>
    <dgm:pt modelId="{46568420-CE80-4201-9E14-50A9E48EC5E3}" type="parTrans" cxnId="{FF8901DD-9447-4AAA-A664-61EC71624E53}">
      <dgm:prSet/>
      <dgm:spPr/>
      <dgm:t>
        <a:bodyPr/>
        <a:lstStyle/>
        <a:p>
          <a:endParaRPr lang="ru-RU"/>
        </a:p>
      </dgm:t>
    </dgm:pt>
    <dgm:pt modelId="{A068B9C6-2451-4BC5-81DB-C91EFA3D20DD}" type="sibTrans" cxnId="{FF8901DD-9447-4AAA-A664-61EC71624E53}">
      <dgm:prSet/>
      <dgm:spPr/>
      <dgm:t>
        <a:bodyPr/>
        <a:lstStyle/>
        <a:p>
          <a:endParaRPr lang="ru-RU"/>
        </a:p>
      </dgm:t>
    </dgm:pt>
    <dgm:pt modelId="{C1625D60-DDC6-42A4-BE90-BB35018AA67E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не затягивать занятия,  проводить их в игровой форме, без жесткой привязки к месту за столами</a:t>
          </a:r>
          <a:endParaRPr lang="ru-RU" sz="2000" b="1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B985DB8-F2EF-416E-914D-888BDC26BF77}" type="parTrans" cxnId="{947CA860-323D-4CF8-8C0F-0D2B237FA5D3}">
      <dgm:prSet/>
      <dgm:spPr/>
      <dgm:t>
        <a:bodyPr/>
        <a:lstStyle/>
        <a:p>
          <a:endParaRPr lang="ru-RU"/>
        </a:p>
      </dgm:t>
    </dgm:pt>
    <dgm:pt modelId="{DE51D141-443D-4904-8F6E-696CDCBD5B7C}" type="sibTrans" cxnId="{947CA860-323D-4CF8-8C0F-0D2B237FA5D3}">
      <dgm:prSet/>
      <dgm:spPr/>
      <dgm:t>
        <a:bodyPr/>
        <a:lstStyle/>
        <a:p>
          <a:endParaRPr lang="ru-RU"/>
        </a:p>
      </dgm:t>
    </dgm:pt>
    <dgm:pt modelId="{68531C58-FE40-48E0-8D9D-77904661E827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знать и учитывать индивидуальные и возрастные  особенности детей</a:t>
          </a:r>
          <a:endParaRPr lang="ru-RU" sz="2000" b="1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80026E7-334E-4966-B741-F1309287D3A7}" type="parTrans" cxnId="{D6E96F27-CADE-4283-BEAA-263716664B65}">
      <dgm:prSet/>
      <dgm:spPr/>
      <dgm:t>
        <a:bodyPr/>
        <a:lstStyle/>
        <a:p>
          <a:endParaRPr lang="ru-RU"/>
        </a:p>
      </dgm:t>
    </dgm:pt>
    <dgm:pt modelId="{39FDC4FB-C58A-4A7D-878D-48936CEF1460}" type="sibTrans" cxnId="{D6E96F27-CADE-4283-BEAA-263716664B65}">
      <dgm:prSet/>
      <dgm:spPr/>
      <dgm:t>
        <a:bodyPr/>
        <a:lstStyle/>
        <a:p>
          <a:endParaRPr lang="ru-RU"/>
        </a:p>
      </dgm:t>
    </dgm:pt>
    <dgm:pt modelId="{22E409E5-889D-42FA-BC8F-2DB0DF190315}" type="pres">
      <dgm:prSet presAssocID="{86DEF1D4-0DCB-4674-B1D4-0EE0AB3D282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70CC0F-00A3-4079-BCDF-A464655561C9}" type="pres">
      <dgm:prSet presAssocID="{10902AF8-A798-47BD-BFDA-C4F7E6A7728C}" presName="parentLin" presStyleCnt="0"/>
      <dgm:spPr/>
    </dgm:pt>
    <dgm:pt modelId="{8031CB02-862F-4EE3-B45D-F4958F7A0974}" type="pres">
      <dgm:prSet presAssocID="{10902AF8-A798-47BD-BFDA-C4F7E6A7728C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0055849B-90D6-4467-80E1-B3F33C95B6CA}" type="pres">
      <dgm:prSet presAssocID="{10902AF8-A798-47BD-BFDA-C4F7E6A7728C}" presName="parentText" presStyleLbl="node1" presStyleIdx="0" presStyleCnt="5" custScaleX="141871" custScaleY="150928" custLinFactNeighborX="-12511" custLinFactNeighborY="-757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B4AD90-82C6-4692-A750-97195F4F9101}" type="pres">
      <dgm:prSet presAssocID="{10902AF8-A798-47BD-BFDA-C4F7E6A7728C}" presName="negativeSpace" presStyleCnt="0"/>
      <dgm:spPr/>
    </dgm:pt>
    <dgm:pt modelId="{5D024D6E-D288-4CDB-84BA-8C47A89D8701}" type="pres">
      <dgm:prSet presAssocID="{10902AF8-A798-47BD-BFDA-C4F7E6A7728C}" presName="childText" presStyleLbl="conFgAcc1" presStyleIdx="0" presStyleCnt="5">
        <dgm:presLayoutVars>
          <dgm:bulletEnabled val="1"/>
        </dgm:presLayoutVars>
      </dgm:prSet>
      <dgm:spPr/>
    </dgm:pt>
    <dgm:pt modelId="{EECFCA1E-A131-4BD6-8578-04A8A78F8798}" type="pres">
      <dgm:prSet presAssocID="{1276C847-EFDC-40C9-AFCC-1C4458C85A51}" presName="spaceBetweenRectangles" presStyleCnt="0"/>
      <dgm:spPr/>
    </dgm:pt>
    <dgm:pt modelId="{FFFD5590-E67A-4DAD-ABC0-B95FC998FF4F}" type="pres">
      <dgm:prSet presAssocID="{6383FF50-1EDE-49D5-BAF0-51B0CF3DA4EF}" presName="parentLin" presStyleCnt="0"/>
      <dgm:spPr/>
    </dgm:pt>
    <dgm:pt modelId="{9F792BE8-4448-4D5B-AC28-D517C1880EF1}" type="pres">
      <dgm:prSet presAssocID="{6383FF50-1EDE-49D5-BAF0-51B0CF3DA4EF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3776F14E-0033-4705-85DF-8BB3EA5F3B10}" type="pres">
      <dgm:prSet presAssocID="{6383FF50-1EDE-49D5-BAF0-51B0CF3DA4EF}" presName="parentText" presStyleLbl="node1" presStyleIdx="1" presStyleCnt="5" custScaleX="142857" custScaleY="1552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6FCBFE-6365-4254-9532-13AE3A1DF761}" type="pres">
      <dgm:prSet presAssocID="{6383FF50-1EDE-49D5-BAF0-51B0CF3DA4EF}" presName="negativeSpace" presStyleCnt="0"/>
      <dgm:spPr/>
    </dgm:pt>
    <dgm:pt modelId="{5A2CE342-3448-4792-B6D2-45C46F452340}" type="pres">
      <dgm:prSet presAssocID="{6383FF50-1EDE-49D5-BAF0-51B0CF3DA4EF}" presName="childText" presStyleLbl="conFgAcc1" presStyleIdx="1" presStyleCnt="5">
        <dgm:presLayoutVars>
          <dgm:bulletEnabled val="1"/>
        </dgm:presLayoutVars>
      </dgm:prSet>
      <dgm:spPr/>
    </dgm:pt>
    <dgm:pt modelId="{33C3D0BB-0995-4739-9DDD-25DDC2345370}" type="pres">
      <dgm:prSet presAssocID="{412B8E4D-C550-4715-BD6F-24490B76AB54}" presName="spaceBetweenRectangles" presStyleCnt="0"/>
      <dgm:spPr/>
    </dgm:pt>
    <dgm:pt modelId="{E287D39B-77D7-45ED-A188-1B258963CAF9}" type="pres">
      <dgm:prSet presAssocID="{6B136894-9CE7-44C0-A48F-570E672B5EE9}" presName="parentLin" presStyleCnt="0"/>
      <dgm:spPr/>
    </dgm:pt>
    <dgm:pt modelId="{A1AFDBE6-6BA3-4E36-B478-2E0F35590459}" type="pres">
      <dgm:prSet presAssocID="{6B136894-9CE7-44C0-A48F-570E672B5EE9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0EAC59F4-19C5-4F66-94C8-0F7E9421E01F}" type="pres">
      <dgm:prSet presAssocID="{6B136894-9CE7-44C0-A48F-570E672B5EE9}" presName="parentText" presStyleLbl="node1" presStyleIdx="2" presStyleCnt="5" custScaleX="140666" custScaleY="2166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094BEA-461D-4293-BCBA-60AE80F94B11}" type="pres">
      <dgm:prSet presAssocID="{6B136894-9CE7-44C0-A48F-570E672B5EE9}" presName="negativeSpace" presStyleCnt="0"/>
      <dgm:spPr/>
    </dgm:pt>
    <dgm:pt modelId="{324AF765-9484-435D-ACC7-C52C25C8D696}" type="pres">
      <dgm:prSet presAssocID="{6B136894-9CE7-44C0-A48F-570E672B5EE9}" presName="childText" presStyleLbl="conFgAcc1" presStyleIdx="2" presStyleCnt="5">
        <dgm:presLayoutVars>
          <dgm:bulletEnabled val="1"/>
        </dgm:presLayoutVars>
      </dgm:prSet>
      <dgm:spPr/>
    </dgm:pt>
    <dgm:pt modelId="{C6CFA77F-FD9D-4C0E-9E94-1EE6C2811D5A}" type="pres">
      <dgm:prSet presAssocID="{A068B9C6-2451-4BC5-81DB-C91EFA3D20DD}" presName="spaceBetweenRectangles" presStyleCnt="0"/>
      <dgm:spPr/>
    </dgm:pt>
    <dgm:pt modelId="{437815EC-A2C5-47F4-A026-B6C89086E54D}" type="pres">
      <dgm:prSet presAssocID="{68531C58-FE40-48E0-8D9D-77904661E827}" presName="parentLin" presStyleCnt="0"/>
      <dgm:spPr/>
    </dgm:pt>
    <dgm:pt modelId="{045335B9-3F29-4B97-A2A1-F0D129EF3FA3}" type="pres">
      <dgm:prSet presAssocID="{68531C58-FE40-48E0-8D9D-77904661E827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7AE81018-B4E3-4258-AADB-224DFB6DD5BA}" type="pres">
      <dgm:prSet presAssocID="{68531C58-FE40-48E0-8D9D-77904661E827}" presName="parentText" presStyleLbl="node1" presStyleIdx="3" presStyleCnt="5" custScaleX="142857" custScaleY="182971" custLinFactNeighborX="-12511" custLinFactNeighborY="58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813742-BC2C-455A-90D9-38FD88011128}" type="pres">
      <dgm:prSet presAssocID="{68531C58-FE40-48E0-8D9D-77904661E827}" presName="negativeSpace" presStyleCnt="0"/>
      <dgm:spPr/>
    </dgm:pt>
    <dgm:pt modelId="{8F0DE241-D2A1-42DF-9C58-756638F41A5B}" type="pres">
      <dgm:prSet presAssocID="{68531C58-FE40-48E0-8D9D-77904661E827}" presName="childText" presStyleLbl="conFgAcc1" presStyleIdx="3" presStyleCnt="5">
        <dgm:presLayoutVars>
          <dgm:bulletEnabled val="1"/>
        </dgm:presLayoutVars>
      </dgm:prSet>
      <dgm:spPr/>
    </dgm:pt>
    <dgm:pt modelId="{11E94927-C053-4DDA-B855-5AF5CBA75EED}" type="pres">
      <dgm:prSet presAssocID="{39FDC4FB-C58A-4A7D-878D-48936CEF1460}" presName="spaceBetweenRectangles" presStyleCnt="0"/>
      <dgm:spPr/>
    </dgm:pt>
    <dgm:pt modelId="{D105AC88-3CF3-47DB-885E-AAEE1FA0CAFF}" type="pres">
      <dgm:prSet presAssocID="{C1625D60-DDC6-42A4-BE90-BB35018AA67E}" presName="parentLin" presStyleCnt="0"/>
      <dgm:spPr/>
    </dgm:pt>
    <dgm:pt modelId="{ED36D776-0993-4391-A393-74699AC8111E}" type="pres">
      <dgm:prSet presAssocID="{C1625D60-DDC6-42A4-BE90-BB35018AA67E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DD1DA989-F9AE-4AAF-B0D3-781FB9EC40AF}" type="pres">
      <dgm:prSet presAssocID="{C1625D60-DDC6-42A4-BE90-BB35018AA67E}" presName="parentText" presStyleLbl="node1" presStyleIdx="4" presStyleCnt="5" custAng="10800000" custFlipVert="1" custScaleX="142857" custScaleY="2702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A1EE69-13C4-4EFE-8205-EE25EFE67EF9}" type="pres">
      <dgm:prSet presAssocID="{C1625D60-DDC6-42A4-BE90-BB35018AA67E}" presName="negativeSpace" presStyleCnt="0"/>
      <dgm:spPr/>
    </dgm:pt>
    <dgm:pt modelId="{9E909D7C-F167-458C-88F9-D170C9DEAB0B}" type="pres">
      <dgm:prSet presAssocID="{C1625D60-DDC6-42A4-BE90-BB35018AA67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A7681C8-F858-4F49-9DB9-6DE31FF734CB}" type="presOf" srcId="{68531C58-FE40-48E0-8D9D-77904661E827}" destId="{045335B9-3F29-4B97-A2A1-F0D129EF3FA3}" srcOrd="0" destOrd="0" presId="urn:microsoft.com/office/officeart/2005/8/layout/list1"/>
    <dgm:cxn modelId="{4070F303-E056-4DF1-89B8-19F45055DF28}" type="presOf" srcId="{68531C58-FE40-48E0-8D9D-77904661E827}" destId="{7AE81018-B4E3-4258-AADB-224DFB6DD5BA}" srcOrd="1" destOrd="0" presId="urn:microsoft.com/office/officeart/2005/8/layout/list1"/>
    <dgm:cxn modelId="{947CA860-323D-4CF8-8C0F-0D2B237FA5D3}" srcId="{86DEF1D4-0DCB-4674-B1D4-0EE0AB3D2824}" destId="{C1625D60-DDC6-42A4-BE90-BB35018AA67E}" srcOrd="4" destOrd="0" parTransId="{0B985DB8-F2EF-416E-914D-888BDC26BF77}" sibTransId="{DE51D141-443D-4904-8F6E-696CDCBD5B7C}"/>
    <dgm:cxn modelId="{1EDCFF05-ECA7-443D-8F31-AC01DDBE8B3D}" srcId="{86DEF1D4-0DCB-4674-B1D4-0EE0AB3D2824}" destId="{10902AF8-A798-47BD-BFDA-C4F7E6A7728C}" srcOrd="0" destOrd="0" parTransId="{FD16B539-0061-45A7-B5ED-A29E670BC3F8}" sibTransId="{1276C847-EFDC-40C9-AFCC-1C4458C85A51}"/>
    <dgm:cxn modelId="{3F3B164E-5005-403C-94EE-199A080D2B4C}" type="presOf" srcId="{6383FF50-1EDE-49D5-BAF0-51B0CF3DA4EF}" destId="{9F792BE8-4448-4D5B-AC28-D517C1880EF1}" srcOrd="0" destOrd="0" presId="urn:microsoft.com/office/officeart/2005/8/layout/list1"/>
    <dgm:cxn modelId="{051A8224-21A7-4079-BEEA-A90E23218360}" type="presOf" srcId="{10902AF8-A798-47BD-BFDA-C4F7E6A7728C}" destId="{0055849B-90D6-4467-80E1-B3F33C95B6CA}" srcOrd="1" destOrd="0" presId="urn:microsoft.com/office/officeart/2005/8/layout/list1"/>
    <dgm:cxn modelId="{D6E96F27-CADE-4283-BEAA-263716664B65}" srcId="{86DEF1D4-0DCB-4674-B1D4-0EE0AB3D2824}" destId="{68531C58-FE40-48E0-8D9D-77904661E827}" srcOrd="3" destOrd="0" parTransId="{C80026E7-334E-4966-B741-F1309287D3A7}" sibTransId="{39FDC4FB-C58A-4A7D-878D-48936CEF1460}"/>
    <dgm:cxn modelId="{105DA4E8-B40E-426D-AE70-97C64C177467}" srcId="{86DEF1D4-0DCB-4674-B1D4-0EE0AB3D2824}" destId="{6383FF50-1EDE-49D5-BAF0-51B0CF3DA4EF}" srcOrd="1" destOrd="0" parTransId="{51C01962-795F-49B2-B841-6F2A22E45140}" sibTransId="{412B8E4D-C550-4715-BD6F-24490B76AB54}"/>
    <dgm:cxn modelId="{14960E6F-1640-4616-B3C1-6A1F69BD4DB4}" type="presOf" srcId="{6383FF50-1EDE-49D5-BAF0-51B0CF3DA4EF}" destId="{3776F14E-0033-4705-85DF-8BB3EA5F3B10}" srcOrd="1" destOrd="0" presId="urn:microsoft.com/office/officeart/2005/8/layout/list1"/>
    <dgm:cxn modelId="{FF8901DD-9447-4AAA-A664-61EC71624E53}" srcId="{86DEF1D4-0DCB-4674-B1D4-0EE0AB3D2824}" destId="{6B136894-9CE7-44C0-A48F-570E672B5EE9}" srcOrd="2" destOrd="0" parTransId="{46568420-CE80-4201-9E14-50A9E48EC5E3}" sibTransId="{A068B9C6-2451-4BC5-81DB-C91EFA3D20DD}"/>
    <dgm:cxn modelId="{C1BB7870-C763-4430-81D2-87FE9CFEF416}" type="presOf" srcId="{10902AF8-A798-47BD-BFDA-C4F7E6A7728C}" destId="{8031CB02-862F-4EE3-B45D-F4958F7A0974}" srcOrd="0" destOrd="0" presId="urn:microsoft.com/office/officeart/2005/8/layout/list1"/>
    <dgm:cxn modelId="{0B8691A8-01CE-445D-9E79-5A0E1FE9B803}" type="presOf" srcId="{6B136894-9CE7-44C0-A48F-570E672B5EE9}" destId="{0EAC59F4-19C5-4F66-94C8-0F7E9421E01F}" srcOrd="1" destOrd="0" presId="urn:microsoft.com/office/officeart/2005/8/layout/list1"/>
    <dgm:cxn modelId="{39C826C7-CF49-443F-883E-3FE5EFE880D9}" type="presOf" srcId="{86DEF1D4-0DCB-4674-B1D4-0EE0AB3D2824}" destId="{22E409E5-889D-42FA-BC8F-2DB0DF190315}" srcOrd="0" destOrd="0" presId="urn:microsoft.com/office/officeart/2005/8/layout/list1"/>
    <dgm:cxn modelId="{4427BA8E-523C-4A55-ACB8-34120D957101}" type="presOf" srcId="{C1625D60-DDC6-42A4-BE90-BB35018AA67E}" destId="{DD1DA989-F9AE-4AAF-B0D3-781FB9EC40AF}" srcOrd="1" destOrd="0" presId="urn:microsoft.com/office/officeart/2005/8/layout/list1"/>
    <dgm:cxn modelId="{64BFDA05-7764-40BE-8A10-C4CC4D23BDF6}" type="presOf" srcId="{C1625D60-DDC6-42A4-BE90-BB35018AA67E}" destId="{ED36D776-0993-4391-A393-74699AC8111E}" srcOrd="0" destOrd="0" presId="urn:microsoft.com/office/officeart/2005/8/layout/list1"/>
    <dgm:cxn modelId="{134FCAC3-B417-49B8-9ACD-89FA850A538A}" type="presOf" srcId="{6B136894-9CE7-44C0-A48F-570E672B5EE9}" destId="{A1AFDBE6-6BA3-4E36-B478-2E0F35590459}" srcOrd="0" destOrd="0" presId="urn:microsoft.com/office/officeart/2005/8/layout/list1"/>
    <dgm:cxn modelId="{7910CEE3-CC27-4B37-998B-BE363033118B}" type="presParOf" srcId="{22E409E5-889D-42FA-BC8F-2DB0DF190315}" destId="{7870CC0F-00A3-4079-BCDF-A464655561C9}" srcOrd="0" destOrd="0" presId="urn:microsoft.com/office/officeart/2005/8/layout/list1"/>
    <dgm:cxn modelId="{AB99F3E4-6FC3-4A14-996C-21802C4B00E8}" type="presParOf" srcId="{7870CC0F-00A3-4079-BCDF-A464655561C9}" destId="{8031CB02-862F-4EE3-B45D-F4958F7A0974}" srcOrd="0" destOrd="0" presId="urn:microsoft.com/office/officeart/2005/8/layout/list1"/>
    <dgm:cxn modelId="{24794465-C03E-4191-AD43-7D45EE90BCEC}" type="presParOf" srcId="{7870CC0F-00A3-4079-BCDF-A464655561C9}" destId="{0055849B-90D6-4467-80E1-B3F33C95B6CA}" srcOrd="1" destOrd="0" presId="urn:microsoft.com/office/officeart/2005/8/layout/list1"/>
    <dgm:cxn modelId="{7362F5CB-2C1C-4E17-92E2-97EDF860A902}" type="presParOf" srcId="{22E409E5-889D-42FA-BC8F-2DB0DF190315}" destId="{E2B4AD90-82C6-4692-A750-97195F4F9101}" srcOrd="1" destOrd="0" presId="urn:microsoft.com/office/officeart/2005/8/layout/list1"/>
    <dgm:cxn modelId="{A348105C-0430-47C5-B36A-81DED26E1DA0}" type="presParOf" srcId="{22E409E5-889D-42FA-BC8F-2DB0DF190315}" destId="{5D024D6E-D288-4CDB-84BA-8C47A89D8701}" srcOrd="2" destOrd="0" presId="urn:microsoft.com/office/officeart/2005/8/layout/list1"/>
    <dgm:cxn modelId="{6E8FF08D-767C-43AD-B2AF-40BB9A24BC4C}" type="presParOf" srcId="{22E409E5-889D-42FA-BC8F-2DB0DF190315}" destId="{EECFCA1E-A131-4BD6-8578-04A8A78F8798}" srcOrd="3" destOrd="0" presId="urn:microsoft.com/office/officeart/2005/8/layout/list1"/>
    <dgm:cxn modelId="{CB490E93-37C7-4A86-9AE4-938BEFF8C6EC}" type="presParOf" srcId="{22E409E5-889D-42FA-BC8F-2DB0DF190315}" destId="{FFFD5590-E67A-4DAD-ABC0-B95FC998FF4F}" srcOrd="4" destOrd="0" presId="urn:microsoft.com/office/officeart/2005/8/layout/list1"/>
    <dgm:cxn modelId="{38EAB542-7B1E-43CF-9D2F-F0CF3B4F79A7}" type="presParOf" srcId="{FFFD5590-E67A-4DAD-ABC0-B95FC998FF4F}" destId="{9F792BE8-4448-4D5B-AC28-D517C1880EF1}" srcOrd="0" destOrd="0" presId="urn:microsoft.com/office/officeart/2005/8/layout/list1"/>
    <dgm:cxn modelId="{803FF924-B25A-4AC3-BAB6-207D08223156}" type="presParOf" srcId="{FFFD5590-E67A-4DAD-ABC0-B95FC998FF4F}" destId="{3776F14E-0033-4705-85DF-8BB3EA5F3B10}" srcOrd="1" destOrd="0" presId="urn:microsoft.com/office/officeart/2005/8/layout/list1"/>
    <dgm:cxn modelId="{DAB76C02-BEF6-4A6E-B69A-F8B6D10AB11C}" type="presParOf" srcId="{22E409E5-889D-42FA-BC8F-2DB0DF190315}" destId="{C36FCBFE-6365-4254-9532-13AE3A1DF761}" srcOrd="5" destOrd="0" presId="urn:microsoft.com/office/officeart/2005/8/layout/list1"/>
    <dgm:cxn modelId="{B1CD40E1-7D75-48F6-8ADC-0278F734D7A2}" type="presParOf" srcId="{22E409E5-889D-42FA-BC8F-2DB0DF190315}" destId="{5A2CE342-3448-4792-B6D2-45C46F452340}" srcOrd="6" destOrd="0" presId="urn:microsoft.com/office/officeart/2005/8/layout/list1"/>
    <dgm:cxn modelId="{09B6AA07-1436-4B68-8701-75838B9C5F02}" type="presParOf" srcId="{22E409E5-889D-42FA-BC8F-2DB0DF190315}" destId="{33C3D0BB-0995-4739-9DDD-25DDC2345370}" srcOrd="7" destOrd="0" presId="urn:microsoft.com/office/officeart/2005/8/layout/list1"/>
    <dgm:cxn modelId="{ADEC81FD-790C-42BE-9202-E735B7E97FCC}" type="presParOf" srcId="{22E409E5-889D-42FA-BC8F-2DB0DF190315}" destId="{E287D39B-77D7-45ED-A188-1B258963CAF9}" srcOrd="8" destOrd="0" presId="urn:microsoft.com/office/officeart/2005/8/layout/list1"/>
    <dgm:cxn modelId="{BAE4035C-7FF3-46E5-82BD-4C84AD9C797C}" type="presParOf" srcId="{E287D39B-77D7-45ED-A188-1B258963CAF9}" destId="{A1AFDBE6-6BA3-4E36-B478-2E0F35590459}" srcOrd="0" destOrd="0" presId="urn:microsoft.com/office/officeart/2005/8/layout/list1"/>
    <dgm:cxn modelId="{5C174DC4-FE7F-4909-9384-405BD1ADC0D0}" type="presParOf" srcId="{E287D39B-77D7-45ED-A188-1B258963CAF9}" destId="{0EAC59F4-19C5-4F66-94C8-0F7E9421E01F}" srcOrd="1" destOrd="0" presId="urn:microsoft.com/office/officeart/2005/8/layout/list1"/>
    <dgm:cxn modelId="{7146F472-CA5C-46CE-859D-551A9106BB67}" type="presParOf" srcId="{22E409E5-889D-42FA-BC8F-2DB0DF190315}" destId="{AD094BEA-461D-4293-BCBA-60AE80F94B11}" srcOrd="9" destOrd="0" presId="urn:microsoft.com/office/officeart/2005/8/layout/list1"/>
    <dgm:cxn modelId="{791A64FB-C7E0-4F21-8E75-BC349DFCFA39}" type="presParOf" srcId="{22E409E5-889D-42FA-BC8F-2DB0DF190315}" destId="{324AF765-9484-435D-ACC7-C52C25C8D696}" srcOrd="10" destOrd="0" presId="urn:microsoft.com/office/officeart/2005/8/layout/list1"/>
    <dgm:cxn modelId="{B4035CF8-2121-48DD-ADEE-C262A4DE869A}" type="presParOf" srcId="{22E409E5-889D-42FA-BC8F-2DB0DF190315}" destId="{C6CFA77F-FD9D-4C0E-9E94-1EE6C2811D5A}" srcOrd="11" destOrd="0" presId="urn:microsoft.com/office/officeart/2005/8/layout/list1"/>
    <dgm:cxn modelId="{8AB7181C-2884-4A8E-A5A6-E99997D2F3B4}" type="presParOf" srcId="{22E409E5-889D-42FA-BC8F-2DB0DF190315}" destId="{437815EC-A2C5-47F4-A026-B6C89086E54D}" srcOrd="12" destOrd="0" presId="urn:microsoft.com/office/officeart/2005/8/layout/list1"/>
    <dgm:cxn modelId="{9DB1DE81-8301-4001-B07F-7FA7AF4EC5EC}" type="presParOf" srcId="{437815EC-A2C5-47F4-A026-B6C89086E54D}" destId="{045335B9-3F29-4B97-A2A1-F0D129EF3FA3}" srcOrd="0" destOrd="0" presId="urn:microsoft.com/office/officeart/2005/8/layout/list1"/>
    <dgm:cxn modelId="{4A8D5B31-363F-4683-AFAD-3AAC6B6311B4}" type="presParOf" srcId="{437815EC-A2C5-47F4-A026-B6C89086E54D}" destId="{7AE81018-B4E3-4258-AADB-224DFB6DD5BA}" srcOrd="1" destOrd="0" presId="urn:microsoft.com/office/officeart/2005/8/layout/list1"/>
    <dgm:cxn modelId="{AE625736-2B14-4E74-92FE-8FFD52B0A424}" type="presParOf" srcId="{22E409E5-889D-42FA-BC8F-2DB0DF190315}" destId="{8B813742-BC2C-455A-90D9-38FD88011128}" srcOrd="13" destOrd="0" presId="urn:microsoft.com/office/officeart/2005/8/layout/list1"/>
    <dgm:cxn modelId="{025C04D3-A196-4558-9BEF-8DFA9AE6800B}" type="presParOf" srcId="{22E409E5-889D-42FA-BC8F-2DB0DF190315}" destId="{8F0DE241-D2A1-42DF-9C58-756638F41A5B}" srcOrd="14" destOrd="0" presId="urn:microsoft.com/office/officeart/2005/8/layout/list1"/>
    <dgm:cxn modelId="{2D24F7C2-1F7F-412A-B7BD-A30D85E29709}" type="presParOf" srcId="{22E409E5-889D-42FA-BC8F-2DB0DF190315}" destId="{11E94927-C053-4DDA-B855-5AF5CBA75EED}" srcOrd="15" destOrd="0" presId="urn:microsoft.com/office/officeart/2005/8/layout/list1"/>
    <dgm:cxn modelId="{88211E11-8914-4DEE-B57F-A95E2609278F}" type="presParOf" srcId="{22E409E5-889D-42FA-BC8F-2DB0DF190315}" destId="{D105AC88-3CF3-47DB-885E-AAEE1FA0CAFF}" srcOrd="16" destOrd="0" presId="urn:microsoft.com/office/officeart/2005/8/layout/list1"/>
    <dgm:cxn modelId="{E75E5C52-DC05-4083-BCE7-362F907EB1EA}" type="presParOf" srcId="{D105AC88-3CF3-47DB-885E-AAEE1FA0CAFF}" destId="{ED36D776-0993-4391-A393-74699AC8111E}" srcOrd="0" destOrd="0" presId="urn:microsoft.com/office/officeart/2005/8/layout/list1"/>
    <dgm:cxn modelId="{5766A571-F0B0-47B3-B6AA-730238019F0F}" type="presParOf" srcId="{D105AC88-3CF3-47DB-885E-AAEE1FA0CAFF}" destId="{DD1DA989-F9AE-4AAF-B0D3-781FB9EC40AF}" srcOrd="1" destOrd="0" presId="urn:microsoft.com/office/officeart/2005/8/layout/list1"/>
    <dgm:cxn modelId="{5C9CECAB-DC07-453A-8CBB-C79C950386FC}" type="presParOf" srcId="{22E409E5-889D-42FA-BC8F-2DB0DF190315}" destId="{C4A1EE69-13C4-4EFE-8205-EE25EFE67EF9}" srcOrd="17" destOrd="0" presId="urn:microsoft.com/office/officeart/2005/8/layout/list1"/>
    <dgm:cxn modelId="{11BE8211-F1F8-4C7B-8E5F-14CE5EEEF9F5}" type="presParOf" srcId="{22E409E5-889D-42FA-BC8F-2DB0DF190315}" destId="{9E909D7C-F167-458C-88F9-D170C9DEAB0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63C687-19AD-4EC4-8042-5F25A4871DC9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FE7477-3D10-4EBC-BA4F-B6742009DC71}">
      <dgm:prSet phldrT="[Текст]"/>
      <dgm:spPr/>
      <dgm:t>
        <a:bodyPr/>
        <a:lstStyle/>
        <a:p>
          <a:r>
            <a:rPr lang="ru-RU" dirty="0" smtClean="0"/>
            <a:t>Естественный иммунитет</a:t>
          </a:r>
          <a:endParaRPr lang="ru-RU" dirty="0"/>
        </a:p>
      </dgm:t>
    </dgm:pt>
    <dgm:pt modelId="{FEDE0E98-8AF8-43B5-93DC-918FDC167F52}" type="parTrans" cxnId="{7ACBEE62-461D-42D4-BC6C-C8E5890AED96}">
      <dgm:prSet/>
      <dgm:spPr/>
      <dgm:t>
        <a:bodyPr/>
        <a:lstStyle/>
        <a:p>
          <a:endParaRPr lang="ru-RU"/>
        </a:p>
      </dgm:t>
    </dgm:pt>
    <dgm:pt modelId="{8D6B4665-B5D8-45B8-B185-EAB24A7E6898}" type="sibTrans" cxnId="{7ACBEE62-461D-42D4-BC6C-C8E5890AED96}">
      <dgm:prSet/>
      <dgm:spPr/>
      <dgm:t>
        <a:bodyPr/>
        <a:lstStyle/>
        <a:p>
          <a:endParaRPr lang="ru-RU"/>
        </a:p>
      </dgm:t>
    </dgm:pt>
    <dgm:pt modelId="{E6266C3F-D631-4C19-9EDB-6CD4423D48C0}">
      <dgm:prSet phldrT="[Текст]"/>
      <dgm:spPr/>
      <dgm:t>
        <a:bodyPr/>
        <a:lstStyle/>
        <a:p>
          <a:r>
            <a:rPr lang="ru-RU" dirty="0" smtClean="0"/>
            <a:t>Естественный иммунитет это врожденная (пассивная ) защита  от заболеваний, ее ребенок получает от мамы</a:t>
          </a:r>
          <a:endParaRPr lang="ru-RU" dirty="0"/>
        </a:p>
      </dgm:t>
    </dgm:pt>
    <dgm:pt modelId="{38426D00-8E00-4F64-A253-729BB38A0916}" type="parTrans" cxnId="{D01D2CBB-E0EA-4269-BF5A-39549D12A6D0}">
      <dgm:prSet/>
      <dgm:spPr/>
      <dgm:t>
        <a:bodyPr/>
        <a:lstStyle/>
        <a:p>
          <a:endParaRPr lang="ru-RU"/>
        </a:p>
      </dgm:t>
    </dgm:pt>
    <dgm:pt modelId="{5EC99949-868C-4C75-9D54-947FB931F992}" type="sibTrans" cxnId="{D01D2CBB-E0EA-4269-BF5A-39549D12A6D0}">
      <dgm:prSet/>
      <dgm:spPr/>
      <dgm:t>
        <a:bodyPr/>
        <a:lstStyle/>
        <a:p>
          <a:endParaRPr lang="ru-RU"/>
        </a:p>
      </dgm:t>
    </dgm:pt>
    <dgm:pt modelId="{AD75FAA3-8B8F-4545-A27F-07D0EC20A07F}">
      <dgm:prSet phldrT="[Текст]"/>
      <dgm:spPr/>
      <dgm:t>
        <a:bodyPr/>
        <a:lstStyle/>
        <a:p>
          <a:r>
            <a:rPr lang="ru-RU" dirty="0" smtClean="0"/>
            <a:t>Активный  естественный иммунитет формируется у ребенка после перенесенного заболевания. </a:t>
          </a:r>
          <a:endParaRPr lang="ru-RU" dirty="0"/>
        </a:p>
      </dgm:t>
    </dgm:pt>
    <dgm:pt modelId="{2209B0E1-9FB7-4E7E-BCA8-A29810EA3BD3}" type="parTrans" cxnId="{C79A1F1C-8F8C-49E4-8AAB-520437D13874}">
      <dgm:prSet/>
      <dgm:spPr/>
      <dgm:t>
        <a:bodyPr/>
        <a:lstStyle/>
        <a:p>
          <a:endParaRPr lang="ru-RU"/>
        </a:p>
      </dgm:t>
    </dgm:pt>
    <dgm:pt modelId="{B1AF794A-ECA5-41B5-A399-E01A824E14D4}" type="sibTrans" cxnId="{C79A1F1C-8F8C-49E4-8AAB-520437D13874}">
      <dgm:prSet/>
      <dgm:spPr/>
      <dgm:t>
        <a:bodyPr/>
        <a:lstStyle/>
        <a:p>
          <a:endParaRPr lang="ru-RU"/>
        </a:p>
      </dgm:t>
    </dgm:pt>
    <dgm:pt modelId="{6B72EA5D-D536-42EF-8831-CE1858481CCA}">
      <dgm:prSet phldrT="[Текст]"/>
      <dgm:spPr/>
      <dgm:t>
        <a:bodyPr/>
        <a:lstStyle/>
        <a:p>
          <a:r>
            <a:rPr lang="ru-RU" dirty="0" smtClean="0"/>
            <a:t>Искусственный иммунитет</a:t>
          </a:r>
          <a:endParaRPr lang="ru-RU" dirty="0"/>
        </a:p>
      </dgm:t>
    </dgm:pt>
    <dgm:pt modelId="{AE8DA033-38AB-4892-BFDB-8F70A3EA0B82}" type="parTrans" cxnId="{39436C83-3735-4C49-9DF4-8155A651CDAF}">
      <dgm:prSet/>
      <dgm:spPr/>
      <dgm:t>
        <a:bodyPr/>
        <a:lstStyle/>
        <a:p>
          <a:endParaRPr lang="ru-RU"/>
        </a:p>
      </dgm:t>
    </dgm:pt>
    <dgm:pt modelId="{7C3DA8FE-CDCF-4EB0-A0E9-1C13BAEDEFC2}" type="sibTrans" cxnId="{39436C83-3735-4C49-9DF4-8155A651CDAF}">
      <dgm:prSet/>
      <dgm:spPr/>
      <dgm:t>
        <a:bodyPr/>
        <a:lstStyle/>
        <a:p>
          <a:endParaRPr lang="ru-RU"/>
        </a:p>
      </dgm:t>
    </dgm:pt>
    <dgm:pt modelId="{78A354C0-6B9B-4EB9-91A6-0E67CD5889E0}">
      <dgm:prSet phldrT="[Текст]"/>
      <dgm:spPr/>
      <dgm:t>
        <a:bodyPr/>
        <a:lstStyle/>
        <a:p>
          <a:r>
            <a:rPr lang="ru-RU" dirty="0" smtClean="0"/>
            <a:t>Искусственным путем помогают формировать защитные силы организма </a:t>
          </a:r>
          <a:endParaRPr lang="ru-RU" dirty="0"/>
        </a:p>
      </dgm:t>
    </dgm:pt>
    <dgm:pt modelId="{94FFB430-4A45-4D15-955A-70FA2FB9C118}" type="parTrans" cxnId="{956E504A-E081-4C80-B2C7-443B0269237A}">
      <dgm:prSet/>
      <dgm:spPr/>
      <dgm:t>
        <a:bodyPr/>
        <a:lstStyle/>
        <a:p>
          <a:endParaRPr lang="ru-RU"/>
        </a:p>
      </dgm:t>
    </dgm:pt>
    <dgm:pt modelId="{788715A2-F39E-40D1-9285-9AD3D750467A}" type="sibTrans" cxnId="{956E504A-E081-4C80-B2C7-443B0269237A}">
      <dgm:prSet/>
      <dgm:spPr/>
      <dgm:t>
        <a:bodyPr/>
        <a:lstStyle/>
        <a:p>
          <a:endParaRPr lang="ru-RU"/>
        </a:p>
      </dgm:t>
    </dgm:pt>
    <dgm:pt modelId="{8CF62493-8C2E-4919-B42D-2255F769AC80}">
      <dgm:prSet phldrT="[Текст]"/>
      <dgm:spPr/>
      <dgm:t>
        <a:bodyPr/>
        <a:lstStyle/>
        <a:p>
          <a:r>
            <a:rPr lang="ru-RU" b="1" dirty="0" smtClean="0">
              <a:solidFill>
                <a:schemeClr val="accent2">
                  <a:lumMod val="75000"/>
                </a:schemeClr>
              </a:solidFill>
            </a:rPr>
            <a:t>Мы можем повысить иммунитет у детей? Как? </a:t>
          </a:r>
          <a:endParaRPr lang="ru-RU" b="1" dirty="0">
            <a:solidFill>
              <a:schemeClr val="accent2">
                <a:lumMod val="75000"/>
              </a:schemeClr>
            </a:solidFill>
          </a:endParaRPr>
        </a:p>
      </dgm:t>
    </dgm:pt>
    <dgm:pt modelId="{7B5741D0-6B58-4884-B85E-7F51BAE678BD}" type="parTrans" cxnId="{8C10B311-46F9-4FEE-917C-E15C054F2117}">
      <dgm:prSet/>
      <dgm:spPr/>
      <dgm:t>
        <a:bodyPr/>
        <a:lstStyle/>
        <a:p>
          <a:endParaRPr lang="ru-RU"/>
        </a:p>
      </dgm:t>
    </dgm:pt>
    <dgm:pt modelId="{40709A99-9C19-48F8-BAEF-4FAEE227F3B4}" type="sibTrans" cxnId="{8C10B311-46F9-4FEE-917C-E15C054F2117}">
      <dgm:prSet/>
      <dgm:spPr/>
      <dgm:t>
        <a:bodyPr/>
        <a:lstStyle/>
        <a:p>
          <a:endParaRPr lang="ru-RU"/>
        </a:p>
      </dgm:t>
    </dgm:pt>
    <dgm:pt modelId="{98772417-271D-498C-A4B5-73575AC53925}" type="pres">
      <dgm:prSet presAssocID="{2363C687-19AD-4EC4-8042-5F25A4871DC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4232B39-F00D-4B62-8AE9-A0DC2D90E125}" type="pres">
      <dgm:prSet presAssocID="{C5FE7477-3D10-4EBC-BA4F-B6742009DC71}" presName="root" presStyleCnt="0"/>
      <dgm:spPr/>
    </dgm:pt>
    <dgm:pt modelId="{28CB0FE5-689F-4A01-A31D-79CABEEABE4F}" type="pres">
      <dgm:prSet presAssocID="{C5FE7477-3D10-4EBC-BA4F-B6742009DC71}" presName="rootComposite" presStyleCnt="0"/>
      <dgm:spPr/>
    </dgm:pt>
    <dgm:pt modelId="{908D6BBA-2BA2-4227-857F-4E4F0CACEFE6}" type="pres">
      <dgm:prSet presAssocID="{C5FE7477-3D10-4EBC-BA4F-B6742009DC71}" presName="rootText" presStyleLbl="node1" presStyleIdx="0" presStyleCnt="2" custScaleX="174937"/>
      <dgm:spPr/>
      <dgm:t>
        <a:bodyPr/>
        <a:lstStyle/>
        <a:p>
          <a:endParaRPr lang="ru-RU"/>
        </a:p>
      </dgm:t>
    </dgm:pt>
    <dgm:pt modelId="{926306E2-80FA-46FF-9A76-BEC15DACA3BA}" type="pres">
      <dgm:prSet presAssocID="{C5FE7477-3D10-4EBC-BA4F-B6742009DC71}" presName="rootConnector" presStyleLbl="node1" presStyleIdx="0" presStyleCnt="2"/>
      <dgm:spPr/>
      <dgm:t>
        <a:bodyPr/>
        <a:lstStyle/>
        <a:p>
          <a:endParaRPr lang="ru-RU"/>
        </a:p>
      </dgm:t>
    </dgm:pt>
    <dgm:pt modelId="{BCD1C2B2-0641-4D58-AFE3-88A83ED23689}" type="pres">
      <dgm:prSet presAssocID="{C5FE7477-3D10-4EBC-BA4F-B6742009DC71}" presName="childShape" presStyleCnt="0"/>
      <dgm:spPr/>
    </dgm:pt>
    <dgm:pt modelId="{CCC81906-27DB-47D5-9EED-6012EFF4B725}" type="pres">
      <dgm:prSet presAssocID="{38426D00-8E00-4F64-A253-729BB38A0916}" presName="Name13" presStyleLbl="parChTrans1D2" presStyleIdx="0" presStyleCnt="4"/>
      <dgm:spPr/>
      <dgm:t>
        <a:bodyPr/>
        <a:lstStyle/>
        <a:p>
          <a:endParaRPr lang="ru-RU"/>
        </a:p>
      </dgm:t>
    </dgm:pt>
    <dgm:pt modelId="{4E49FE1D-C38F-4B90-8F6E-BE26E7C2EF4F}" type="pres">
      <dgm:prSet presAssocID="{E6266C3F-D631-4C19-9EDB-6CD4423D48C0}" presName="childText" presStyleLbl="bgAcc1" presStyleIdx="0" presStyleCnt="4" custScaleX="270174" custScaleY="1227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9B8687-CB22-4086-9947-3585ECCBA60D}" type="pres">
      <dgm:prSet presAssocID="{2209B0E1-9FB7-4E7E-BCA8-A29810EA3BD3}" presName="Name13" presStyleLbl="parChTrans1D2" presStyleIdx="1" presStyleCnt="4"/>
      <dgm:spPr/>
      <dgm:t>
        <a:bodyPr/>
        <a:lstStyle/>
        <a:p>
          <a:endParaRPr lang="ru-RU"/>
        </a:p>
      </dgm:t>
    </dgm:pt>
    <dgm:pt modelId="{F10595CF-2661-423F-B105-46618C675C88}" type="pres">
      <dgm:prSet presAssocID="{AD75FAA3-8B8F-4545-A27F-07D0EC20A07F}" presName="childText" presStyleLbl="bgAcc1" presStyleIdx="1" presStyleCnt="4" custScaleX="257468" custScaleY="1575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853504-9C9B-4FC6-8E92-4E2921EB082B}" type="pres">
      <dgm:prSet presAssocID="{6B72EA5D-D536-42EF-8831-CE1858481CCA}" presName="root" presStyleCnt="0"/>
      <dgm:spPr/>
    </dgm:pt>
    <dgm:pt modelId="{93878C0E-C48B-4591-88FF-2589F007F618}" type="pres">
      <dgm:prSet presAssocID="{6B72EA5D-D536-42EF-8831-CE1858481CCA}" presName="rootComposite" presStyleCnt="0"/>
      <dgm:spPr/>
    </dgm:pt>
    <dgm:pt modelId="{2E8ABFD2-61BD-4845-AA54-B8541C934FC9}" type="pres">
      <dgm:prSet presAssocID="{6B72EA5D-D536-42EF-8831-CE1858481CCA}" presName="rootText" presStyleLbl="node1" presStyleIdx="1" presStyleCnt="2" custScaleX="162094"/>
      <dgm:spPr/>
      <dgm:t>
        <a:bodyPr/>
        <a:lstStyle/>
        <a:p>
          <a:endParaRPr lang="ru-RU"/>
        </a:p>
      </dgm:t>
    </dgm:pt>
    <dgm:pt modelId="{7F8AE593-2B0D-426E-A0E9-7C4D2CCDA8F5}" type="pres">
      <dgm:prSet presAssocID="{6B72EA5D-D536-42EF-8831-CE1858481CCA}" presName="rootConnector" presStyleLbl="node1" presStyleIdx="1" presStyleCnt="2"/>
      <dgm:spPr/>
      <dgm:t>
        <a:bodyPr/>
        <a:lstStyle/>
        <a:p>
          <a:endParaRPr lang="ru-RU"/>
        </a:p>
      </dgm:t>
    </dgm:pt>
    <dgm:pt modelId="{FDE7588F-A5AB-4611-8C23-4676F8097667}" type="pres">
      <dgm:prSet presAssocID="{6B72EA5D-D536-42EF-8831-CE1858481CCA}" presName="childShape" presStyleCnt="0"/>
      <dgm:spPr/>
    </dgm:pt>
    <dgm:pt modelId="{EC3241C5-175C-44EF-9913-62D7E8D5005B}" type="pres">
      <dgm:prSet presAssocID="{94FFB430-4A45-4D15-955A-70FA2FB9C118}" presName="Name13" presStyleLbl="parChTrans1D2" presStyleIdx="2" presStyleCnt="4"/>
      <dgm:spPr/>
      <dgm:t>
        <a:bodyPr/>
        <a:lstStyle/>
        <a:p>
          <a:endParaRPr lang="ru-RU"/>
        </a:p>
      </dgm:t>
    </dgm:pt>
    <dgm:pt modelId="{A6F471C8-0C32-4C36-9DBF-B08549BC6D21}" type="pres">
      <dgm:prSet presAssocID="{78A354C0-6B9B-4EB9-91A6-0E67CD5889E0}" presName="childText" presStyleLbl="bgAcc1" presStyleIdx="2" presStyleCnt="4" custScaleX="210149" custScaleY="141012" custLinFactNeighborX="4936" custLinFactNeighborY="-207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EC9538-1490-42D7-B74A-3755571145EA}" type="pres">
      <dgm:prSet presAssocID="{7B5741D0-6B58-4884-B85E-7F51BAE678B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C73C8F27-8924-4BAF-8736-C8DF77964FC4}" type="pres">
      <dgm:prSet presAssocID="{8CF62493-8C2E-4919-B42D-2255F769AC80}" presName="childText" presStyleLbl="bgAcc1" presStyleIdx="3" presStyleCnt="4" custScaleX="204711" custScaleY="178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244E07-85F2-4007-8E7A-69C94DCDF330}" type="presOf" srcId="{C5FE7477-3D10-4EBC-BA4F-B6742009DC71}" destId="{926306E2-80FA-46FF-9A76-BEC15DACA3BA}" srcOrd="1" destOrd="0" presId="urn:microsoft.com/office/officeart/2005/8/layout/hierarchy3"/>
    <dgm:cxn modelId="{EB36A43D-8D03-41CD-B8C2-0646010C9C97}" type="presOf" srcId="{7B5741D0-6B58-4884-B85E-7F51BAE678BD}" destId="{91EC9538-1490-42D7-B74A-3755571145EA}" srcOrd="0" destOrd="0" presId="urn:microsoft.com/office/officeart/2005/8/layout/hierarchy3"/>
    <dgm:cxn modelId="{DA71614A-7FBC-4C42-A3C1-33AC33BF2E83}" type="presOf" srcId="{C5FE7477-3D10-4EBC-BA4F-B6742009DC71}" destId="{908D6BBA-2BA2-4227-857F-4E4F0CACEFE6}" srcOrd="0" destOrd="0" presId="urn:microsoft.com/office/officeart/2005/8/layout/hierarchy3"/>
    <dgm:cxn modelId="{9A49002C-0BBB-444D-8237-434C201B5CBF}" type="presOf" srcId="{AD75FAA3-8B8F-4545-A27F-07D0EC20A07F}" destId="{F10595CF-2661-423F-B105-46618C675C88}" srcOrd="0" destOrd="0" presId="urn:microsoft.com/office/officeart/2005/8/layout/hierarchy3"/>
    <dgm:cxn modelId="{E9117365-FFFC-4B93-874D-EBC61D8019A7}" type="presOf" srcId="{2363C687-19AD-4EC4-8042-5F25A4871DC9}" destId="{98772417-271D-498C-A4B5-73575AC53925}" srcOrd="0" destOrd="0" presId="urn:microsoft.com/office/officeart/2005/8/layout/hierarchy3"/>
    <dgm:cxn modelId="{D01D2CBB-E0EA-4269-BF5A-39549D12A6D0}" srcId="{C5FE7477-3D10-4EBC-BA4F-B6742009DC71}" destId="{E6266C3F-D631-4C19-9EDB-6CD4423D48C0}" srcOrd="0" destOrd="0" parTransId="{38426D00-8E00-4F64-A253-729BB38A0916}" sibTransId="{5EC99949-868C-4C75-9D54-947FB931F992}"/>
    <dgm:cxn modelId="{76381380-B6E0-4C52-BC4D-08AC0CBB965D}" type="presOf" srcId="{78A354C0-6B9B-4EB9-91A6-0E67CD5889E0}" destId="{A6F471C8-0C32-4C36-9DBF-B08549BC6D21}" srcOrd="0" destOrd="0" presId="urn:microsoft.com/office/officeart/2005/8/layout/hierarchy3"/>
    <dgm:cxn modelId="{7ACBEE62-461D-42D4-BC6C-C8E5890AED96}" srcId="{2363C687-19AD-4EC4-8042-5F25A4871DC9}" destId="{C5FE7477-3D10-4EBC-BA4F-B6742009DC71}" srcOrd="0" destOrd="0" parTransId="{FEDE0E98-8AF8-43B5-93DC-918FDC167F52}" sibTransId="{8D6B4665-B5D8-45B8-B185-EAB24A7E6898}"/>
    <dgm:cxn modelId="{3EE77BE1-0451-4A92-B9DC-C4E2FCE3399F}" type="presOf" srcId="{E6266C3F-D631-4C19-9EDB-6CD4423D48C0}" destId="{4E49FE1D-C38F-4B90-8F6E-BE26E7C2EF4F}" srcOrd="0" destOrd="0" presId="urn:microsoft.com/office/officeart/2005/8/layout/hierarchy3"/>
    <dgm:cxn modelId="{20694984-4D94-4AF8-8E5B-749FE689AFA0}" type="presOf" srcId="{94FFB430-4A45-4D15-955A-70FA2FB9C118}" destId="{EC3241C5-175C-44EF-9913-62D7E8D5005B}" srcOrd="0" destOrd="0" presId="urn:microsoft.com/office/officeart/2005/8/layout/hierarchy3"/>
    <dgm:cxn modelId="{8C10B311-46F9-4FEE-917C-E15C054F2117}" srcId="{6B72EA5D-D536-42EF-8831-CE1858481CCA}" destId="{8CF62493-8C2E-4919-B42D-2255F769AC80}" srcOrd="1" destOrd="0" parTransId="{7B5741D0-6B58-4884-B85E-7F51BAE678BD}" sibTransId="{40709A99-9C19-48F8-BAEF-4FAEE227F3B4}"/>
    <dgm:cxn modelId="{C79A1F1C-8F8C-49E4-8AAB-520437D13874}" srcId="{C5FE7477-3D10-4EBC-BA4F-B6742009DC71}" destId="{AD75FAA3-8B8F-4545-A27F-07D0EC20A07F}" srcOrd="1" destOrd="0" parTransId="{2209B0E1-9FB7-4E7E-BCA8-A29810EA3BD3}" sibTransId="{B1AF794A-ECA5-41B5-A399-E01A824E14D4}"/>
    <dgm:cxn modelId="{956E504A-E081-4C80-B2C7-443B0269237A}" srcId="{6B72EA5D-D536-42EF-8831-CE1858481CCA}" destId="{78A354C0-6B9B-4EB9-91A6-0E67CD5889E0}" srcOrd="0" destOrd="0" parTransId="{94FFB430-4A45-4D15-955A-70FA2FB9C118}" sibTransId="{788715A2-F39E-40D1-9285-9AD3D750467A}"/>
    <dgm:cxn modelId="{823CFE2C-4E8A-4347-B47E-72D3E7BDD915}" type="presOf" srcId="{8CF62493-8C2E-4919-B42D-2255F769AC80}" destId="{C73C8F27-8924-4BAF-8736-C8DF77964FC4}" srcOrd="0" destOrd="0" presId="urn:microsoft.com/office/officeart/2005/8/layout/hierarchy3"/>
    <dgm:cxn modelId="{39436C83-3735-4C49-9DF4-8155A651CDAF}" srcId="{2363C687-19AD-4EC4-8042-5F25A4871DC9}" destId="{6B72EA5D-D536-42EF-8831-CE1858481CCA}" srcOrd="1" destOrd="0" parTransId="{AE8DA033-38AB-4892-BFDB-8F70A3EA0B82}" sibTransId="{7C3DA8FE-CDCF-4EB0-A0E9-1C13BAEDEFC2}"/>
    <dgm:cxn modelId="{236313FE-4F0A-4BB6-B4F4-99E8F4A4A3EE}" type="presOf" srcId="{6B72EA5D-D536-42EF-8831-CE1858481CCA}" destId="{2E8ABFD2-61BD-4845-AA54-B8541C934FC9}" srcOrd="0" destOrd="0" presId="urn:microsoft.com/office/officeart/2005/8/layout/hierarchy3"/>
    <dgm:cxn modelId="{532B6B33-63AA-4E22-8FCA-75F20523E2CC}" type="presOf" srcId="{6B72EA5D-D536-42EF-8831-CE1858481CCA}" destId="{7F8AE593-2B0D-426E-A0E9-7C4D2CCDA8F5}" srcOrd="1" destOrd="0" presId="urn:microsoft.com/office/officeart/2005/8/layout/hierarchy3"/>
    <dgm:cxn modelId="{048BB1D7-EE6A-4647-94BA-CA4A0A4DC172}" type="presOf" srcId="{2209B0E1-9FB7-4E7E-BCA8-A29810EA3BD3}" destId="{629B8687-CB22-4086-9947-3585ECCBA60D}" srcOrd="0" destOrd="0" presId="urn:microsoft.com/office/officeart/2005/8/layout/hierarchy3"/>
    <dgm:cxn modelId="{3B11148E-CBC4-4A1A-857B-2FDFA850CE02}" type="presOf" srcId="{38426D00-8E00-4F64-A253-729BB38A0916}" destId="{CCC81906-27DB-47D5-9EED-6012EFF4B725}" srcOrd="0" destOrd="0" presId="urn:microsoft.com/office/officeart/2005/8/layout/hierarchy3"/>
    <dgm:cxn modelId="{922A4168-2AA5-43C9-ADD2-1B406A62CD08}" type="presParOf" srcId="{98772417-271D-498C-A4B5-73575AC53925}" destId="{14232B39-F00D-4B62-8AE9-A0DC2D90E125}" srcOrd="0" destOrd="0" presId="urn:microsoft.com/office/officeart/2005/8/layout/hierarchy3"/>
    <dgm:cxn modelId="{D2B5F16A-2EBD-45B8-975F-1FDCD961B6EE}" type="presParOf" srcId="{14232B39-F00D-4B62-8AE9-A0DC2D90E125}" destId="{28CB0FE5-689F-4A01-A31D-79CABEEABE4F}" srcOrd="0" destOrd="0" presId="urn:microsoft.com/office/officeart/2005/8/layout/hierarchy3"/>
    <dgm:cxn modelId="{F44A5F56-A340-4E47-9AF7-CCEDC6C605B4}" type="presParOf" srcId="{28CB0FE5-689F-4A01-A31D-79CABEEABE4F}" destId="{908D6BBA-2BA2-4227-857F-4E4F0CACEFE6}" srcOrd="0" destOrd="0" presId="urn:microsoft.com/office/officeart/2005/8/layout/hierarchy3"/>
    <dgm:cxn modelId="{13DD3D6D-D889-4679-A456-725EB675AB7D}" type="presParOf" srcId="{28CB0FE5-689F-4A01-A31D-79CABEEABE4F}" destId="{926306E2-80FA-46FF-9A76-BEC15DACA3BA}" srcOrd="1" destOrd="0" presId="urn:microsoft.com/office/officeart/2005/8/layout/hierarchy3"/>
    <dgm:cxn modelId="{50AB3559-D407-4F30-B336-7239173E344B}" type="presParOf" srcId="{14232B39-F00D-4B62-8AE9-A0DC2D90E125}" destId="{BCD1C2B2-0641-4D58-AFE3-88A83ED23689}" srcOrd="1" destOrd="0" presId="urn:microsoft.com/office/officeart/2005/8/layout/hierarchy3"/>
    <dgm:cxn modelId="{6E6E99D2-84FD-4C73-887C-271F31D547E1}" type="presParOf" srcId="{BCD1C2B2-0641-4D58-AFE3-88A83ED23689}" destId="{CCC81906-27DB-47D5-9EED-6012EFF4B725}" srcOrd="0" destOrd="0" presId="urn:microsoft.com/office/officeart/2005/8/layout/hierarchy3"/>
    <dgm:cxn modelId="{EEE9F2F5-C333-4048-BC77-6113253CFDC4}" type="presParOf" srcId="{BCD1C2B2-0641-4D58-AFE3-88A83ED23689}" destId="{4E49FE1D-C38F-4B90-8F6E-BE26E7C2EF4F}" srcOrd="1" destOrd="0" presId="urn:microsoft.com/office/officeart/2005/8/layout/hierarchy3"/>
    <dgm:cxn modelId="{4C533C89-D5AC-40E4-AB99-C4EE828C2601}" type="presParOf" srcId="{BCD1C2B2-0641-4D58-AFE3-88A83ED23689}" destId="{629B8687-CB22-4086-9947-3585ECCBA60D}" srcOrd="2" destOrd="0" presId="urn:microsoft.com/office/officeart/2005/8/layout/hierarchy3"/>
    <dgm:cxn modelId="{EBD72FA0-B4EE-4C5F-B64D-E55D2A53679F}" type="presParOf" srcId="{BCD1C2B2-0641-4D58-AFE3-88A83ED23689}" destId="{F10595CF-2661-423F-B105-46618C675C88}" srcOrd="3" destOrd="0" presId="urn:microsoft.com/office/officeart/2005/8/layout/hierarchy3"/>
    <dgm:cxn modelId="{784E2B9F-FB0E-436C-A7C9-655162508B11}" type="presParOf" srcId="{98772417-271D-498C-A4B5-73575AC53925}" destId="{7B853504-9C9B-4FC6-8E92-4E2921EB082B}" srcOrd="1" destOrd="0" presId="urn:microsoft.com/office/officeart/2005/8/layout/hierarchy3"/>
    <dgm:cxn modelId="{31F832E6-9D14-416C-BD86-6FC7AE740E49}" type="presParOf" srcId="{7B853504-9C9B-4FC6-8E92-4E2921EB082B}" destId="{93878C0E-C48B-4591-88FF-2589F007F618}" srcOrd="0" destOrd="0" presId="urn:microsoft.com/office/officeart/2005/8/layout/hierarchy3"/>
    <dgm:cxn modelId="{9EBFDAB3-6260-4CF1-BFCA-B68D920AAA20}" type="presParOf" srcId="{93878C0E-C48B-4591-88FF-2589F007F618}" destId="{2E8ABFD2-61BD-4845-AA54-B8541C934FC9}" srcOrd="0" destOrd="0" presId="urn:microsoft.com/office/officeart/2005/8/layout/hierarchy3"/>
    <dgm:cxn modelId="{529947CB-2135-4673-8AAD-7099DEE3B022}" type="presParOf" srcId="{93878C0E-C48B-4591-88FF-2589F007F618}" destId="{7F8AE593-2B0D-426E-A0E9-7C4D2CCDA8F5}" srcOrd="1" destOrd="0" presId="urn:microsoft.com/office/officeart/2005/8/layout/hierarchy3"/>
    <dgm:cxn modelId="{D3FD83ED-5B93-45D6-8BA3-221C62D76979}" type="presParOf" srcId="{7B853504-9C9B-4FC6-8E92-4E2921EB082B}" destId="{FDE7588F-A5AB-4611-8C23-4676F8097667}" srcOrd="1" destOrd="0" presId="urn:microsoft.com/office/officeart/2005/8/layout/hierarchy3"/>
    <dgm:cxn modelId="{2A4A390D-A137-4C32-8CB9-613938124BA7}" type="presParOf" srcId="{FDE7588F-A5AB-4611-8C23-4676F8097667}" destId="{EC3241C5-175C-44EF-9913-62D7E8D5005B}" srcOrd="0" destOrd="0" presId="urn:microsoft.com/office/officeart/2005/8/layout/hierarchy3"/>
    <dgm:cxn modelId="{67FED71E-775E-4CBE-B383-FE5653C339FC}" type="presParOf" srcId="{FDE7588F-A5AB-4611-8C23-4676F8097667}" destId="{A6F471C8-0C32-4C36-9DBF-B08549BC6D21}" srcOrd="1" destOrd="0" presId="urn:microsoft.com/office/officeart/2005/8/layout/hierarchy3"/>
    <dgm:cxn modelId="{5632AA12-6E23-40B4-B428-F8FF89EEE413}" type="presParOf" srcId="{FDE7588F-A5AB-4611-8C23-4676F8097667}" destId="{91EC9538-1490-42D7-B74A-3755571145EA}" srcOrd="2" destOrd="0" presId="urn:microsoft.com/office/officeart/2005/8/layout/hierarchy3"/>
    <dgm:cxn modelId="{D32D33FC-55DE-4CAB-8224-EE6C7940BE3D}" type="presParOf" srcId="{FDE7588F-A5AB-4611-8C23-4676F8097667}" destId="{C73C8F27-8924-4BAF-8736-C8DF77964FC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7D7CE4-DFC4-4EE3-AB0D-BBFED0E30698}" type="doc">
      <dgm:prSet loTypeId="urn:microsoft.com/office/officeart/2008/layout/Lined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98466D5-5D6E-4D8F-911F-1A47C748DD30}">
      <dgm:prSet phldrT="[Текст]"/>
      <dgm:spPr/>
      <dgm:t>
        <a:bodyPr/>
        <a:lstStyle/>
        <a:p>
          <a:r>
            <a:rPr lang="ru-RU" dirty="0" smtClean="0">
              <a:solidFill>
                <a:srgbClr val="7030A0"/>
              </a:solidFill>
            </a:rPr>
            <a:t>Вакцинация</a:t>
          </a:r>
          <a:endParaRPr lang="ru-RU" dirty="0">
            <a:solidFill>
              <a:srgbClr val="7030A0"/>
            </a:solidFill>
          </a:endParaRPr>
        </a:p>
      </dgm:t>
    </dgm:pt>
    <dgm:pt modelId="{6E75E7CF-01EA-4B64-9975-6CFD0F75007F}" type="parTrans" cxnId="{A0A5E6C8-3ABD-4935-9202-70DE6CE6ED6E}">
      <dgm:prSet/>
      <dgm:spPr/>
      <dgm:t>
        <a:bodyPr/>
        <a:lstStyle/>
        <a:p>
          <a:endParaRPr lang="ru-RU"/>
        </a:p>
      </dgm:t>
    </dgm:pt>
    <dgm:pt modelId="{4BDEA290-9424-4081-BBA0-2FAAA8B747C0}" type="sibTrans" cxnId="{A0A5E6C8-3ABD-4935-9202-70DE6CE6ED6E}">
      <dgm:prSet/>
      <dgm:spPr/>
      <dgm:t>
        <a:bodyPr/>
        <a:lstStyle/>
        <a:p>
          <a:endParaRPr lang="ru-RU"/>
        </a:p>
      </dgm:t>
    </dgm:pt>
    <dgm:pt modelId="{E8E840CE-A8A4-4ED7-AF49-8A43563B1CE2}">
      <dgm:prSet phldrT="[Текст]"/>
      <dgm:spPr/>
      <dgm:t>
        <a:bodyPr/>
        <a:lstStyle/>
        <a:p>
          <a:r>
            <a:rPr lang="ru-RU" dirty="0" smtClean="0">
              <a:solidFill>
                <a:srgbClr val="7030A0"/>
              </a:solidFill>
            </a:rPr>
            <a:t>Закаливание</a:t>
          </a:r>
          <a:endParaRPr lang="ru-RU" dirty="0">
            <a:solidFill>
              <a:srgbClr val="7030A0"/>
            </a:solidFill>
          </a:endParaRPr>
        </a:p>
      </dgm:t>
    </dgm:pt>
    <dgm:pt modelId="{FA2C0F9E-883A-42B2-B330-F10C4B80D944}" type="parTrans" cxnId="{978747E6-14E3-4944-9CD4-D3BB6AF8E798}">
      <dgm:prSet/>
      <dgm:spPr/>
      <dgm:t>
        <a:bodyPr/>
        <a:lstStyle/>
        <a:p>
          <a:endParaRPr lang="ru-RU"/>
        </a:p>
      </dgm:t>
    </dgm:pt>
    <dgm:pt modelId="{6F816B2C-A8B9-4D47-A88E-EDC017C8F4A4}" type="sibTrans" cxnId="{978747E6-14E3-4944-9CD4-D3BB6AF8E798}">
      <dgm:prSet/>
      <dgm:spPr/>
      <dgm:t>
        <a:bodyPr/>
        <a:lstStyle/>
        <a:p>
          <a:endParaRPr lang="ru-RU"/>
        </a:p>
      </dgm:t>
    </dgm:pt>
    <dgm:pt modelId="{22EEC753-FCC4-4330-922E-ED292E172DA2}">
      <dgm:prSet phldrT="[Текст]"/>
      <dgm:spPr/>
      <dgm:t>
        <a:bodyPr/>
        <a:lstStyle/>
        <a:p>
          <a:r>
            <a:rPr lang="ru-RU" dirty="0" smtClean="0">
              <a:solidFill>
                <a:srgbClr val="7030A0"/>
              </a:solidFill>
            </a:rPr>
            <a:t>Гигиенические навыки </a:t>
          </a:r>
          <a:endParaRPr lang="ru-RU" dirty="0">
            <a:solidFill>
              <a:srgbClr val="7030A0"/>
            </a:solidFill>
          </a:endParaRPr>
        </a:p>
      </dgm:t>
    </dgm:pt>
    <dgm:pt modelId="{65738156-18D5-4685-967A-CC5F4343530C}" type="parTrans" cxnId="{5E6F22FC-1119-4BB4-A314-4C6ADE960B43}">
      <dgm:prSet/>
      <dgm:spPr/>
      <dgm:t>
        <a:bodyPr/>
        <a:lstStyle/>
        <a:p>
          <a:endParaRPr lang="ru-RU"/>
        </a:p>
      </dgm:t>
    </dgm:pt>
    <dgm:pt modelId="{8249D87B-D58A-47D9-BD86-696A5D8DB7C9}" type="sibTrans" cxnId="{5E6F22FC-1119-4BB4-A314-4C6ADE960B43}">
      <dgm:prSet/>
      <dgm:spPr/>
      <dgm:t>
        <a:bodyPr/>
        <a:lstStyle/>
        <a:p>
          <a:endParaRPr lang="ru-RU"/>
        </a:p>
      </dgm:t>
    </dgm:pt>
    <dgm:pt modelId="{E1842407-77BF-4B43-BD75-0C118B67759D}">
      <dgm:prSet phldrT="[Текст]" phldr="1"/>
      <dgm:spPr/>
      <dgm:t>
        <a:bodyPr/>
        <a:lstStyle/>
        <a:p>
          <a:endParaRPr lang="ru-RU" dirty="0"/>
        </a:p>
      </dgm:t>
    </dgm:pt>
    <dgm:pt modelId="{F172DD3C-A34E-4674-BE12-A726793E13DF}" type="sibTrans" cxnId="{0D464FE1-F248-4336-B219-794C773C1745}">
      <dgm:prSet/>
      <dgm:spPr/>
      <dgm:t>
        <a:bodyPr/>
        <a:lstStyle/>
        <a:p>
          <a:endParaRPr lang="ru-RU"/>
        </a:p>
      </dgm:t>
    </dgm:pt>
    <dgm:pt modelId="{A90BD576-697B-4299-85A9-BD692D801BD3}" type="parTrans" cxnId="{0D464FE1-F248-4336-B219-794C773C1745}">
      <dgm:prSet/>
      <dgm:spPr/>
      <dgm:t>
        <a:bodyPr/>
        <a:lstStyle/>
        <a:p>
          <a:endParaRPr lang="ru-RU"/>
        </a:p>
      </dgm:t>
    </dgm:pt>
    <dgm:pt modelId="{52C0F39B-A64E-417B-A4CD-FAF01B577E7A}" type="pres">
      <dgm:prSet presAssocID="{BD7D7CE4-DFC4-4EE3-AB0D-BBFED0E3069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43F8EFF-B572-4BFF-A0EF-96294D3FA6DF}" type="pres">
      <dgm:prSet presAssocID="{E1842407-77BF-4B43-BD75-0C118B67759D}" presName="thickLine" presStyleLbl="alignNode1" presStyleIdx="0" presStyleCnt="1"/>
      <dgm:spPr/>
    </dgm:pt>
    <dgm:pt modelId="{454D31CB-60BB-4134-9845-1BF56015EC72}" type="pres">
      <dgm:prSet presAssocID="{E1842407-77BF-4B43-BD75-0C118B67759D}" presName="horz1" presStyleCnt="0"/>
      <dgm:spPr/>
    </dgm:pt>
    <dgm:pt modelId="{DDA3C8E8-A195-4D5D-85D1-F8EF65A5962B}" type="pres">
      <dgm:prSet presAssocID="{E1842407-77BF-4B43-BD75-0C118B67759D}" presName="tx1" presStyleLbl="revTx" presStyleIdx="0" presStyleCnt="4" custFlipHor="1" custScaleX="4765"/>
      <dgm:spPr/>
      <dgm:t>
        <a:bodyPr/>
        <a:lstStyle/>
        <a:p>
          <a:endParaRPr lang="ru-RU"/>
        </a:p>
      </dgm:t>
    </dgm:pt>
    <dgm:pt modelId="{4F33ACD6-F3A9-482E-ACA1-3A22F041612D}" type="pres">
      <dgm:prSet presAssocID="{E1842407-77BF-4B43-BD75-0C118B67759D}" presName="vert1" presStyleCnt="0"/>
      <dgm:spPr/>
    </dgm:pt>
    <dgm:pt modelId="{AA68F16E-7EBA-45B1-8990-3F1C72019551}" type="pres">
      <dgm:prSet presAssocID="{E98466D5-5D6E-4D8F-911F-1A47C748DD30}" presName="vertSpace2a" presStyleCnt="0"/>
      <dgm:spPr/>
    </dgm:pt>
    <dgm:pt modelId="{FE7EAE46-5B6F-4AA7-AB76-06FA53AE8062}" type="pres">
      <dgm:prSet presAssocID="{E98466D5-5D6E-4D8F-911F-1A47C748DD30}" presName="horz2" presStyleCnt="0"/>
      <dgm:spPr/>
    </dgm:pt>
    <dgm:pt modelId="{A9C00C7B-CC97-457A-94EF-9A898A939126}" type="pres">
      <dgm:prSet presAssocID="{E98466D5-5D6E-4D8F-911F-1A47C748DD30}" presName="horzSpace2" presStyleCnt="0"/>
      <dgm:spPr/>
    </dgm:pt>
    <dgm:pt modelId="{957545F7-8DDB-4307-AA71-9005ADB4DE6F}" type="pres">
      <dgm:prSet presAssocID="{E98466D5-5D6E-4D8F-911F-1A47C748DD30}" presName="tx2" presStyleLbl="revTx" presStyleIdx="1" presStyleCnt="4"/>
      <dgm:spPr/>
      <dgm:t>
        <a:bodyPr/>
        <a:lstStyle/>
        <a:p>
          <a:endParaRPr lang="ru-RU"/>
        </a:p>
      </dgm:t>
    </dgm:pt>
    <dgm:pt modelId="{14BEA969-999A-4BB4-90E1-480788C97FC5}" type="pres">
      <dgm:prSet presAssocID="{E98466D5-5D6E-4D8F-911F-1A47C748DD30}" presName="vert2" presStyleCnt="0"/>
      <dgm:spPr/>
    </dgm:pt>
    <dgm:pt modelId="{4767F4BE-C6E2-4A78-8DEE-634BD29E80F1}" type="pres">
      <dgm:prSet presAssocID="{E98466D5-5D6E-4D8F-911F-1A47C748DD30}" presName="thinLine2b" presStyleLbl="callout" presStyleIdx="0" presStyleCnt="3"/>
      <dgm:spPr/>
    </dgm:pt>
    <dgm:pt modelId="{A52883ED-C1A6-477F-BF76-96A7D6C3A71C}" type="pres">
      <dgm:prSet presAssocID="{E98466D5-5D6E-4D8F-911F-1A47C748DD30}" presName="vertSpace2b" presStyleCnt="0"/>
      <dgm:spPr/>
    </dgm:pt>
    <dgm:pt modelId="{82572E22-BFEF-4BAB-B671-449E09EE11E9}" type="pres">
      <dgm:prSet presAssocID="{E8E840CE-A8A4-4ED7-AF49-8A43563B1CE2}" presName="horz2" presStyleCnt="0"/>
      <dgm:spPr/>
    </dgm:pt>
    <dgm:pt modelId="{4AD46CB3-4AFC-4866-A816-3486D0B25A26}" type="pres">
      <dgm:prSet presAssocID="{E8E840CE-A8A4-4ED7-AF49-8A43563B1CE2}" presName="horzSpace2" presStyleCnt="0"/>
      <dgm:spPr/>
    </dgm:pt>
    <dgm:pt modelId="{8FEE5BAD-4883-4823-8D40-AE75206EF613}" type="pres">
      <dgm:prSet presAssocID="{E8E840CE-A8A4-4ED7-AF49-8A43563B1CE2}" presName="tx2" presStyleLbl="revTx" presStyleIdx="2" presStyleCnt="4"/>
      <dgm:spPr/>
      <dgm:t>
        <a:bodyPr/>
        <a:lstStyle/>
        <a:p>
          <a:endParaRPr lang="ru-RU"/>
        </a:p>
      </dgm:t>
    </dgm:pt>
    <dgm:pt modelId="{CECE053F-C636-4A29-AAC2-9866E5DF662F}" type="pres">
      <dgm:prSet presAssocID="{E8E840CE-A8A4-4ED7-AF49-8A43563B1CE2}" presName="vert2" presStyleCnt="0"/>
      <dgm:spPr/>
    </dgm:pt>
    <dgm:pt modelId="{E307DA4C-8DAE-4862-9DFB-611C5AEAE78C}" type="pres">
      <dgm:prSet presAssocID="{E8E840CE-A8A4-4ED7-AF49-8A43563B1CE2}" presName="thinLine2b" presStyleLbl="callout" presStyleIdx="1" presStyleCnt="3"/>
      <dgm:spPr/>
    </dgm:pt>
    <dgm:pt modelId="{C803979A-2FAC-44BE-A18A-3D44A8B989C7}" type="pres">
      <dgm:prSet presAssocID="{E8E840CE-A8A4-4ED7-AF49-8A43563B1CE2}" presName="vertSpace2b" presStyleCnt="0"/>
      <dgm:spPr/>
    </dgm:pt>
    <dgm:pt modelId="{0E2CC1E1-1068-4C92-BACC-0CD2DE6CDE2C}" type="pres">
      <dgm:prSet presAssocID="{22EEC753-FCC4-4330-922E-ED292E172DA2}" presName="horz2" presStyleCnt="0"/>
      <dgm:spPr/>
    </dgm:pt>
    <dgm:pt modelId="{B772644A-0D23-4432-8A06-8201A1B57E6C}" type="pres">
      <dgm:prSet presAssocID="{22EEC753-FCC4-4330-922E-ED292E172DA2}" presName="horzSpace2" presStyleCnt="0"/>
      <dgm:spPr/>
    </dgm:pt>
    <dgm:pt modelId="{79EEEAAC-FB79-407E-84F0-C939F1DC1264}" type="pres">
      <dgm:prSet presAssocID="{22EEC753-FCC4-4330-922E-ED292E172DA2}" presName="tx2" presStyleLbl="revTx" presStyleIdx="3" presStyleCnt="4"/>
      <dgm:spPr/>
      <dgm:t>
        <a:bodyPr/>
        <a:lstStyle/>
        <a:p>
          <a:endParaRPr lang="ru-RU"/>
        </a:p>
      </dgm:t>
    </dgm:pt>
    <dgm:pt modelId="{8FA27C6E-FDD2-4E1E-A2B3-2FC66536E734}" type="pres">
      <dgm:prSet presAssocID="{22EEC753-FCC4-4330-922E-ED292E172DA2}" presName="vert2" presStyleCnt="0"/>
      <dgm:spPr/>
    </dgm:pt>
    <dgm:pt modelId="{8EA97002-27EC-45F4-9965-7D4F599AAF20}" type="pres">
      <dgm:prSet presAssocID="{22EEC753-FCC4-4330-922E-ED292E172DA2}" presName="thinLine2b" presStyleLbl="callout" presStyleIdx="2" presStyleCnt="3"/>
      <dgm:spPr/>
    </dgm:pt>
    <dgm:pt modelId="{CA28F2FA-B27B-411A-AEF5-AD145D5D0989}" type="pres">
      <dgm:prSet presAssocID="{22EEC753-FCC4-4330-922E-ED292E172DA2}" presName="vertSpace2b" presStyleCnt="0"/>
      <dgm:spPr/>
    </dgm:pt>
  </dgm:ptLst>
  <dgm:cxnLst>
    <dgm:cxn modelId="{5E6F22FC-1119-4BB4-A314-4C6ADE960B43}" srcId="{E1842407-77BF-4B43-BD75-0C118B67759D}" destId="{22EEC753-FCC4-4330-922E-ED292E172DA2}" srcOrd="2" destOrd="0" parTransId="{65738156-18D5-4685-967A-CC5F4343530C}" sibTransId="{8249D87B-D58A-47D9-BD86-696A5D8DB7C9}"/>
    <dgm:cxn modelId="{C57F88BA-4C54-465A-9B64-BB6D605F63F9}" type="presOf" srcId="{22EEC753-FCC4-4330-922E-ED292E172DA2}" destId="{79EEEAAC-FB79-407E-84F0-C939F1DC1264}" srcOrd="0" destOrd="0" presId="urn:microsoft.com/office/officeart/2008/layout/LinedList"/>
    <dgm:cxn modelId="{69E42C43-08D2-43A4-9751-B4518B762D2A}" type="presOf" srcId="{E1842407-77BF-4B43-BD75-0C118B67759D}" destId="{DDA3C8E8-A195-4D5D-85D1-F8EF65A5962B}" srcOrd="0" destOrd="0" presId="urn:microsoft.com/office/officeart/2008/layout/LinedList"/>
    <dgm:cxn modelId="{E6CCC7E8-8C71-4858-ACD9-7FE10BA1BA3F}" type="presOf" srcId="{E8E840CE-A8A4-4ED7-AF49-8A43563B1CE2}" destId="{8FEE5BAD-4883-4823-8D40-AE75206EF613}" srcOrd="0" destOrd="0" presId="urn:microsoft.com/office/officeart/2008/layout/LinedList"/>
    <dgm:cxn modelId="{7DE5DECB-F8BD-4A81-9178-52CAE353F552}" type="presOf" srcId="{E98466D5-5D6E-4D8F-911F-1A47C748DD30}" destId="{957545F7-8DDB-4307-AA71-9005ADB4DE6F}" srcOrd="0" destOrd="0" presId="urn:microsoft.com/office/officeart/2008/layout/LinedList"/>
    <dgm:cxn modelId="{978747E6-14E3-4944-9CD4-D3BB6AF8E798}" srcId="{E1842407-77BF-4B43-BD75-0C118B67759D}" destId="{E8E840CE-A8A4-4ED7-AF49-8A43563B1CE2}" srcOrd="1" destOrd="0" parTransId="{FA2C0F9E-883A-42B2-B330-F10C4B80D944}" sibTransId="{6F816B2C-A8B9-4D47-A88E-EDC017C8F4A4}"/>
    <dgm:cxn modelId="{A0A5E6C8-3ABD-4935-9202-70DE6CE6ED6E}" srcId="{E1842407-77BF-4B43-BD75-0C118B67759D}" destId="{E98466D5-5D6E-4D8F-911F-1A47C748DD30}" srcOrd="0" destOrd="0" parTransId="{6E75E7CF-01EA-4B64-9975-6CFD0F75007F}" sibTransId="{4BDEA290-9424-4081-BBA0-2FAAA8B747C0}"/>
    <dgm:cxn modelId="{8CC63572-D050-439A-8BD7-07CFE1043CEB}" type="presOf" srcId="{BD7D7CE4-DFC4-4EE3-AB0D-BBFED0E30698}" destId="{52C0F39B-A64E-417B-A4CD-FAF01B577E7A}" srcOrd="0" destOrd="0" presId="urn:microsoft.com/office/officeart/2008/layout/LinedList"/>
    <dgm:cxn modelId="{0D464FE1-F248-4336-B219-794C773C1745}" srcId="{BD7D7CE4-DFC4-4EE3-AB0D-BBFED0E30698}" destId="{E1842407-77BF-4B43-BD75-0C118B67759D}" srcOrd="0" destOrd="0" parTransId="{A90BD576-697B-4299-85A9-BD692D801BD3}" sibTransId="{F172DD3C-A34E-4674-BE12-A726793E13DF}"/>
    <dgm:cxn modelId="{0784636A-93A0-443C-BDEE-4CFA9BF93C00}" type="presParOf" srcId="{52C0F39B-A64E-417B-A4CD-FAF01B577E7A}" destId="{543F8EFF-B572-4BFF-A0EF-96294D3FA6DF}" srcOrd="0" destOrd="0" presId="urn:microsoft.com/office/officeart/2008/layout/LinedList"/>
    <dgm:cxn modelId="{1CF139D4-3EA4-4300-84EB-1C6AA2368C1B}" type="presParOf" srcId="{52C0F39B-A64E-417B-A4CD-FAF01B577E7A}" destId="{454D31CB-60BB-4134-9845-1BF56015EC72}" srcOrd="1" destOrd="0" presId="urn:microsoft.com/office/officeart/2008/layout/LinedList"/>
    <dgm:cxn modelId="{6D849E9D-4786-49D3-B804-949311466E8B}" type="presParOf" srcId="{454D31CB-60BB-4134-9845-1BF56015EC72}" destId="{DDA3C8E8-A195-4D5D-85D1-F8EF65A5962B}" srcOrd="0" destOrd="0" presId="urn:microsoft.com/office/officeart/2008/layout/LinedList"/>
    <dgm:cxn modelId="{AFB968A6-6B8B-430C-92F5-36E4A7F5EB4E}" type="presParOf" srcId="{454D31CB-60BB-4134-9845-1BF56015EC72}" destId="{4F33ACD6-F3A9-482E-ACA1-3A22F041612D}" srcOrd="1" destOrd="0" presId="urn:microsoft.com/office/officeart/2008/layout/LinedList"/>
    <dgm:cxn modelId="{0A1130FE-CF3F-4088-A0E4-145069CDAF26}" type="presParOf" srcId="{4F33ACD6-F3A9-482E-ACA1-3A22F041612D}" destId="{AA68F16E-7EBA-45B1-8990-3F1C72019551}" srcOrd="0" destOrd="0" presId="urn:microsoft.com/office/officeart/2008/layout/LinedList"/>
    <dgm:cxn modelId="{8C1F8275-6F54-4C88-A825-E7776619A848}" type="presParOf" srcId="{4F33ACD6-F3A9-482E-ACA1-3A22F041612D}" destId="{FE7EAE46-5B6F-4AA7-AB76-06FA53AE8062}" srcOrd="1" destOrd="0" presId="urn:microsoft.com/office/officeart/2008/layout/LinedList"/>
    <dgm:cxn modelId="{464A8ED8-6E22-45C8-99AB-E8F4AE175200}" type="presParOf" srcId="{FE7EAE46-5B6F-4AA7-AB76-06FA53AE8062}" destId="{A9C00C7B-CC97-457A-94EF-9A898A939126}" srcOrd="0" destOrd="0" presId="urn:microsoft.com/office/officeart/2008/layout/LinedList"/>
    <dgm:cxn modelId="{C5CFE532-5D85-4AEF-976F-3D49CB13CE26}" type="presParOf" srcId="{FE7EAE46-5B6F-4AA7-AB76-06FA53AE8062}" destId="{957545F7-8DDB-4307-AA71-9005ADB4DE6F}" srcOrd="1" destOrd="0" presId="urn:microsoft.com/office/officeart/2008/layout/LinedList"/>
    <dgm:cxn modelId="{7A7B7950-90DA-4E94-B991-9C4FA181A956}" type="presParOf" srcId="{FE7EAE46-5B6F-4AA7-AB76-06FA53AE8062}" destId="{14BEA969-999A-4BB4-90E1-480788C97FC5}" srcOrd="2" destOrd="0" presId="urn:microsoft.com/office/officeart/2008/layout/LinedList"/>
    <dgm:cxn modelId="{461AD5B5-7911-4DCD-BA29-6368AEF37F15}" type="presParOf" srcId="{4F33ACD6-F3A9-482E-ACA1-3A22F041612D}" destId="{4767F4BE-C6E2-4A78-8DEE-634BD29E80F1}" srcOrd="2" destOrd="0" presId="urn:microsoft.com/office/officeart/2008/layout/LinedList"/>
    <dgm:cxn modelId="{11673D1E-7D59-4BF3-82EB-A669C6432354}" type="presParOf" srcId="{4F33ACD6-F3A9-482E-ACA1-3A22F041612D}" destId="{A52883ED-C1A6-477F-BF76-96A7D6C3A71C}" srcOrd="3" destOrd="0" presId="urn:microsoft.com/office/officeart/2008/layout/LinedList"/>
    <dgm:cxn modelId="{603C054B-0506-4428-9DB7-2D2F1C9C8F4A}" type="presParOf" srcId="{4F33ACD6-F3A9-482E-ACA1-3A22F041612D}" destId="{82572E22-BFEF-4BAB-B671-449E09EE11E9}" srcOrd="4" destOrd="0" presId="urn:microsoft.com/office/officeart/2008/layout/LinedList"/>
    <dgm:cxn modelId="{05D0240C-1BAE-4A8D-B7D0-6D022AFD3CBE}" type="presParOf" srcId="{82572E22-BFEF-4BAB-B671-449E09EE11E9}" destId="{4AD46CB3-4AFC-4866-A816-3486D0B25A26}" srcOrd="0" destOrd="0" presId="urn:microsoft.com/office/officeart/2008/layout/LinedList"/>
    <dgm:cxn modelId="{A9AC135E-ECEA-4A88-9ABC-CA9C60F58166}" type="presParOf" srcId="{82572E22-BFEF-4BAB-B671-449E09EE11E9}" destId="{8FEE5BAD-4883-4823-8D40-AE75206EF613}" srcOrd="1" destOrd="0" presId="urn:microsoft.com/office/officeart/2008/layout/LinedList"/>
    <dgm:cxn modelId="{D68C4790-2ADF-4BD0-93C3-BE34CC756387}" type="presParOf" srcId="{82572E22-BFEF-4BAB-B671-449E09EE11E9}" destId="{CECE053F-C636-4A29-AAC2-9866E5DF662F}" srcOrd="2" destOrd="0" presId="urn:microsoft.com/office/officeart/2008/layout/LinedList"/>
    <dgm:cxn modelId="{C750C5BB-4628-48E5-9BE2-21F743A5CF4F}" type="presParOf" srcId="{4F33ACD6-F3A9-482E-ACA1-3A22F041612D}" destId="{E307DA4C-8DAE-4862-9DFB-611C5AEAE78C}" srcOrd="5" destOrd="0" presId="urn:microsoft.com/office/officeart/2008/layout/LinedList"/>
    <dgm:cxn modelId="{D07341DB-F7BB-4F7C-97CD-F1745694C7B2}" type="presParOf" srcId="{4F33ACD6-F3A9-482E-ACA1-3A22F041612D}" destId="{C803979A-2FAC-44BE-A18A-3D44A8B989C7}" srcOrd="6" destOrd="0" presId="urn:microsoft.com/office/officeart/2008/layout/LinedList"/>
    <dgm:cxn modelId="{AB4B54C9-8F74-4E82-A4A4-B993DC79CD38}" type="presParOf" srcId="{4F33ACD6-F3A9-482E-ACA1-3A22F041612D}" destId="{0E2CC1E1-1068-4C92-BACC-0CD2DE6CDE2C}" srcOrd="7" destOrd="0" presId="urn:microsoft.com/office/officeart/2008/layout/LinedList"/>
    <dgm:cxn modelId="{802710EA-2D3F-4C09-B03B-2BB0AD54A2E9}" type="presParOf" srcId="{0E2CC1E1-1068-4C92-BACC-0CD2DE6CDE2C}" destId="{B772644A-0D23-4432-8A06-8201A1B57E6C}" srcOrd="0" destOrd="0" presId="urn:microsoft.com/office/officeart/2008/layout/LinedList"/>
    <dgm:cxn modelId="{31CC9AC3-9261-46A7-A176-09BA36E9F238}" type="presParOf" srcId="{0E2CC1E1-1068-4C92-BACC-0CD2DE6CDE2C}" destId="{79EEEAAC-FB79-407E-84F0-C939F1DC1264}" srcOrd="1" destOrd="0" presId="urn:microsoft.com/office/officeart/2008/layout/LinedList"/>
    <dgm:cxn modelId="{590DA2DD-9FCA-4385-BC81-A0AC5E31C3E0}" type="presParOf" srcId="{0E2CC1E1-1068-4C92-BACC-0CD2DE6CDE2C}" destId="{8FA27C6E-FDD2-4E1E-A2B3-2FC66536E734}" srcOrd="2" destOrd="0" presId="urn:microsoft.com/office/officeart/2008/layout/LinedList"/>
    <dgm:cxn modelId="{98EE9144-37C7-446A-821A-12849D0658A8}" type="presParOf" srcId="{4F33ACD6-F3A9-482E-ACA1-3A22F041612D}" destId="{8EA97002-27EC-45F4-9965-7D4F599AAF20}" srcOrd="8" destOrd="0" presId="urn:microsoft.com/office/officeart/2008/layout/LinedList"/>
    <dgm:cxn modelId="{D26F96C5-0A31-4B74-A54C-D1FA0334D4D4}" type="presParOf" srcId="{4F33ACD6-F3A9-482E-ACA1-3A22F041612D}" destId="{CA28F2FA-B27B-411A-AEF5-AD145D5D0989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654F75-FFEA-4C02-A673-A786719DD9C6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E20D37-A248-43BF-8A10-9AEAE54D60D9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7030A0"/>
              </a:solidFill>
            </a:rPr>
            <a:t>Предпринять меры для снижения  психоэмоциональной  нагрузки на детей посредством личностно ориентированного взаимодействия с воспитанниками, игровых форм организации, учета индивидуальных особенностей.</a:t>
          </a:r>
          <a:endParaRPr lang="ru-RU" sz="1400" b="1" dirty="0">
            <a:solidFill>
              <a:srgbClr val="7030A0"/>
            </a:solidFill>
          </a:endParaRPr>
        </a:p>
      </dgm:t>
    </dgm:pt>
    <dgm:pt modelId="{576A647A-AD45-4472-A70D-5A3716E3F4EA}" type="parTrans" cxnId="{6AE56191-1201-4C9F-B9C2-AF8E37B2D179}">
      <dgm:prSet/>
      <dgm:spPr/>
      <dgm:t>
        <a:bodyPr/>
        <a:lstStyle/>
        <a:p>
          <a:endParaRPr lang="ru-RU"/>
        </a:p>
      </dgm:t>
    </dgm:pt>
    <dgm:pt modelId="{F67DA7EA-2704-4441-A568-1A3BDABF035D}" type="sibTrans" cxnId="{6AE56191-1201-4C9F-B9C2-AF8E37B2D179}">
      <dgm:prSet/>
      <dgm:spPr/>
      <dgm:t>
        <a:bodyPr/>
        <a:lstStyle/>
        <a:p>
          <a:endParaRPr lang="ru-RU"/>
        </a:p>
      </dgm:t>
    </dgm:pt>
    <dgm:pt modelId="{A7A7D7AF-581C-4C06-98DD-4EEC47A544B0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7030A0"/>
              </a:solidFill>
            </a:rPr>
            <a:t>Актуализировать работу по укреплению иммунитета детей через систему закаливания, формирования гигиенических навыков, соблюдения режима прогулок, организацию профилактических мероприятий.</a:t>
          </a:r>
          <a:endParaRPr lang="ru-RU" sz="1400" b="1" dirty="0">
            <a:solidFill>
              <a:srgbClr val="7030A0"/>
            </a:solidFill>
          </a:endParaRPr>
        </a:p>
      </dgm:t>
    </dgm:pt>
    <dgm:pt modelId="{12E043D8-40AA-434E-B257-28C33A42FD1C}" type="parTrans" cxnId="{D50DFDC7-65BB-4B16-A736-1D371AD1FCFE}">
      <dgm:prSet/>
      <dgm:spPr/>
      <dgm:t>
        <a:bodyPr/>
        <a:lstStyle/>
        <a:p>
          <a:endParaRPr lang="ru-RU"/>
        </a:p>
      </dgm:t>
    </dgm:pt>
    <dgm:pt modelId="{44A56581-8F3E-491F-AC2C-B5C18E225C7A}" type="sibTrans" cxnId="{D50DFDC7-65BB-4B16-A736-1D371AD1FCFE}">
      <dgm:prSet/>
      <dgm:spPr/>
      <dgm:t>
        <a:bodyPr/>
        <a:lstStyle/>
        <a:p>
          <a:endParaRPr lang="ru-RU"/>
        </a:p>
      </dgm:t>
    </dgm:pt>
    <dgm:pt modelId="{EE2B6934-774C-4C89-87CC-77E8B005475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7030A0"/>
              </a:solidFill>
            </a:rPr>
            <a:t>Стимулировать двигательную активность детей,  способствовать формированию  интереса к занятиям физической культурой в разных формах. Ежедневно проводить 3 – 4 подвижные игры на открытом воздухе и </a:t>
          </a:r>
          <a:r>
            <a:rPr lang="ru-RU" sz="1400" b="1" dirty="0" err="1" smtClean="0">
              <a:solidFill>
                <a:srgbClr val="7030A0"/>
              </a:solidFill>
            </a:rPr>
            <a:t>физминутки</a:t>
          </a:r>
          <a:r>
            <a:rPr lang="ru-RU" sz="1400" b="1" dirty="0" smtClean="0">
              <a:solidFill>
                <a:srgbClr val="7030A0"/>
              </a:solidFill>
            </a:rPr>
            <a:t> в ходе НОД.  </a:t>
          </a:r>
          <a:endParaRPr lang="ru-RU" sz="1400" b="1" dirty="0">
            <a:solidFill>
              <a:srgbClr val="7030A0"/>
            </a:solidFill>
          </a:endParaRPr>
        </a:p>
      </dgm:t>
    </dgm:pt>
    <dgm:pt modelId="{202CAF53-4311-4130-B037-B7DE7565CCFC}" type="parTrans" cxnId="{8FBA9FBF-9EA7-4EEE-A87A-6C5B8009842C}">
      <dgm:prSet/>
      <dgm:spPr/>
      <dgm:t>
        <a:bodyPr/>
        <a:lstStyle/>
        <a:p>
          <a:endParaRPr lang="ru-RU"/>
        </a:p>
      </dgm:t>
    </dgm:pt>
    <dgm:pt modelId="{53F06850-9263-4330-A60A-C0B132E7439D}" type="sibTrans" cxnId="{8FBA9FBF-9EA7-4EEE-A87A-6C5B8009842C}">
      <dgm:prSet/>
      <dgm:spPr/>
      <dgm:t>
        <a:bodyPr/>
        <a:lstStyle/>
        <a:p>
          <a:endParaRPr lang="ru-RU"/>
        </a:p>
      </dgm:t>
    </dgm:pt>
    <dgm:pt modelId="{9E32FFB5-6DAB-47CA-9A7C-72C789A57641}">
      <dgm:prSet phldrT="[Текст]" custT="1"/>
      <dgm:spPr/>
      <dgm:t>
        <a:bodyPr/>
        <a:lstStyle/>
        <a:p>
          <a:r>
            <a:rPr lang="ru-RU" sz="12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Вовлекать родителей в совместную работу по оздоровлению детей: выработать общую систему закаливания; проводить </a:t>
          </a:r>
          <a:r>
            <a:rPr lang="ru-RU" sz="1200" b="1" dirty="0" err="1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детско</a:t>
          </a:r>
          <a:r>
            <a:rPr lang="ru-RU" sz="12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– родительские спортивные праздники 1 раз в 2 месяца; специальные ознакомительные занятия для родителей с показом всех видов работы по физическому воспитанию в детском саду.</a:t>
          </a:r>
          <a:endParaRPr lang="ru-RU" sz="1200" b="1" dirty="0">
            <a:solidFill>
              <a:srgbClr val="7030A0"/>
            </a:solidFill>
            <a:latin typeface="Arial" pitchFamily="34" charset="0"/>
            <a:cs typeface="Arial" pitchFamily="34" charset="0"/>
          </a:endParaRPr>
        </a:p>
      </dgm:t>
    </dgm:pt>
    <dgm:pt modelId="{BEC95972-C7F4-4A28-AD36-A965FB28C09A}" type="parTrans" cxnId="{049C8348-91ED-4B20-9862-C787993344EB}">
      <dgm:prSet/>
      <dgm:spPr/>
      <dgm:t>
        <a:bodyPr/>
        <a:lstStyle/>
        <a:p>
          <a:endParaRPr lang="ru-RU"/>
        </a:p>
      </dgm:t>
    </dgm:pt>
    <dgm:pt modelId="{D29E8057-2441-4A97-B428-63C1F38E63C5}" type="sibTrans" cxnId="{049C8348-91ED-4B20-9862-C787993344EB}">
      <dgm:prSet/>
      <dgm:spPr/>
      <dgm:t>
        <a:bodyPr/>
        <a:lstStyle/>
        <a:p>
          <a:endParaRPr lang="ru-RU"/>
        </a:p>
      </dgm:t>
    </dgm:pt>
    <dgm:pt modelId="{4DFC6203-28F2-4113-9981-F98379D2C104}" type="pres">
      <dgm:prSet presAssocID="{9A654F75-FFEA-4C02-A673-A786719DD9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E87C76-B822-45DC-9710-46E84C1D6909}" type="pres">
      <dgm:prSet presAssocID="{1AE20D37-A248-43BF-8A10-9AEAE54D60D9}" presName="compNode" presStyleCnt="0"/>
      <dgm:spPr/>
    </dgm:pt>
    <dgm:pt modelId="{3CF7AB2B-B410-479F-8BA3-43BDED5F50FA}" type="pres">
      <dgm:prSet presAssocID="{1AE20D37-A248-43BF-8A10-9AEAE54D60D9}" presName="pictRect" presStyleLbl="node1" presStyleIdx="0" presStyleCnt="4" custScaleX="87118" custScaleY="8807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5FDF6798-9218-4E0E-85B8-704667369A92}" type="pres">
      <dgm:prSet presAssocID="{1AE20D37-A248-43BF-8A10-9AEAE54D60D9}" presName="textRect" presStyleLbl="revTx" presStyleIdx="0" presStyleCnt="4" custScaleX="158517" custScaleY="101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870ED5-9687-4702-83B7-1F6548D642BA}" type="pres">
      <dgm:prSet presAssocID="{F67DA7EA-2704-4441-A568-1A3BDABF035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788E4A9-B721-4020-804B-9A62BFA27A9E}" type="pres">
      <dgm:prSet presAssocID="{A7A7D7AF-581C-4C06-98DD-4EEC47A544B0}" presName="compNode" presStyleCnt="0"/>
      <dgm:spPr/>
    </dgm:pt>
    <dgm:pt modelId="{01A8BE60-CAE1-4891-906A-7324C58D9949}" type="pres">
      <dgm:prSet presAssocID="{A7A7D7AF-581C-4C06-98DD-4EEC47A544B0}" presName="pictRect" presStyleLbl="node1" presStyleIdx="1" presStyleCnt="4" custFlipVert="1" custScaleX="86500" custScaleY="8441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793BBF8F-19CC-47D4-B5D0-7A1C22D21629}" type="pres">
      <dgm:prSet presAssocID="{A7A7D7AF-581C-4C06-98DD-4EEC47A544B0}" presName="textRect" presStyleLbl="revTx" presStyleIdx="1" presStyleCnt="4" custScaleX="150849" custScaleY="123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6B77CD-21D8-4A56-8BB2-D61AA2873D1E}" type="pres">
      <dgm:prSet presAssocID="{44A56581-8F3E-491F-AC2C-B5C18E225C7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5C9B0C2-88B1-4610-917B-8D7EAB72E3E0}" type="pres">
      <dgm:prSet presAssocID="{EE2B6934-774C-4C89-87CC-77E8B0054753}" presName="compNode" presStyleCnt="0"/>
      <dgm:spPr/>
    </dgm:pt>
    <dgm:pt modelId="{21D0FD00-C0AD-4F58-A7D9-7101ED68FDEB}" type="pres">
      <dgm:prSet presAssocID="{EE2B6934-774C-4C89-87CC-77E8B0054753}" presName="pictRect" presStyleLbl="node1" presStyleIdx="2" presStyleCnt="4" custFlipVert="0" custScaleX="93697" custScaleY="8278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24D6E86-C604-4C06-BC97-CCA9C5BAE269}" type="pres">
      <dgm:prSet presAssocID="{EE2B6934-774C-4C89-87CC-77E8B0054753}" presName="textRect" presStyleLbl="revTx" presStyleIdx="2" presStyleCnt="4" custScaleX="145306" custScaleY="140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3A619-54C5-4BE3-86E5-50E2ED759759}" type="pres">
      <dgm:prSet presAssocID="{53F06850-9263-4330-A60A-C0B132E7439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CE6ECFD-CE4C-4A67-BC84-7AB9AC08074A}" type="pres">
      <dgm:prSet presAssocID="{9E32FFB5-6DAB-47CA-9A7C-72C789A57641}" presName="compNode" presStyleCnt="0"/>
      <dgm:spPr/>
    </dgm:pt>
    <dgm:pt modelId="{21D6E528-B3A7-4AB0-9FEF-3F534E7283CF}" type="pres">
      <dgm:prSet presAssocID="{9E32FFB5-6DAB-47CA-9A7C-72C789A57641}" presName="pictRect" presStyleLbl="node1" presStyleIdx="3" presStyleCnt="4" custScaleX="87188" custScaleY="97976" custLinFactNeighborX="1797" custLinFactNeighborY="-6861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6DB5602-B369-4ADC-8420-7F736A42A00D}" type="pres">
      <dgm:prSet presAssocID="{9E32FFB5-6DAB-47CA-9A7C-72C789A57641}" presName="textRect" presStyleLbl="revTx" presStyleIdx="3" presStyleCnt="4" custScaleX="175286" custScaleY="1164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2B791A-522C-41D4-B2D5-A33EE7268EBE}" type="presOf" srcId="{EE2B6934-774C-4C89-87CC-77E8B0054753}" destId="{B24D6E86-C604-4C06-BC97-CCA9C5BAE269}" srcOrd="0" destOrd="0" presId="urn:microsoft.com/office/officeart/2005/8/layout/pList1"/>
    <dgm:cxn modelId="{DF047EB0-1708-4D54-B61C-6272A9DDEDB9}" type="presOf" srcId="{9A654F75-FFEA-4C02-A673-A786719DD9C6}" destId="{4DFC6203-28F2-4113-9981-F98379D2C104}" srcOrd="0" destOrd="0" presId="urn:microsoft.com/office/officeart/2005/8/layout/pList1"/>
    <dgm:cxn modelId="{5CD38E0F-1632-4555-8142-93E8E07AADFF}" type="presOf" srcId="{A7A7D7AF-581C-4C06-98DD-4EEC47A544B0}" destId="{793BBF8F-19CC-47D4-B5D0-7A1C22D21629}" srcOrd="0" destOrd="0" presId="urn:microsoft.com/office/officeart/2005/8/layout/pList1"/>
    <dgm:cxn modelId="{049C8348-91ED-4B20-9862-C787993344EB}" srcId="{9A654F75-FFEA-4C02-A673-A786719DD9C6}" destId="{9E32FFB5-6DAB-47CA-9A7C-72C789A57641}" srcOrd="3" destOrd="0" parTransId="{BEC95972-C7F4-4A28-AD36-A965FB28C09A}" sibTransId="{D29E8057-2441-4A97-B428-63C1F38E63C5}"/>
    <dgm:cxn modelId="{D50DFDC7-65BB-4B16-A736-1D371AD1FCFE}" srcId="{9A654F75-FFEA-4C02-A673-A786719DD9C6}" destId="{A7A7D7AF-581C-4C06-98DD-4EEC47A544B0}" srcOrd="1" destOrd="0" parTransId="{12E043D8-40AA-434E-B257-28C33A42FD1C}" sibTransId="{44A56581-8F3E-491F-AC2C-B5C18E225C7A}"/>
    <dgm:cxn modelId="{6AE56191-1201-4C9F-B9C2-AF8E37B2D179}" srcId="{9A654F75-FFEA-4C02-A673-A786719DD9C6}" destId="{1AE20D37-A248-43BF-8A10-9AEAE54D60D9}" srcOrd="0" destOrd="0" parTransId="{576A647A-AD45-4472-A70D-5A3716E3F4EA}" sibTransId="{F67DA7EA-2704-4441-A568-1A3BDABF035D}"/>
    <dgm:cxn modelId="{12F24140-D547-4690-9D76-871563346660}" type="presOf" srcId="{F67DA7EA-2704-4441-A568-1A3BDABF035D}" destId="{01870ED5-9687-4702-83B7-1F6548D642BA}" srcOrd="0" destOrd="0" presId="urn:microsoft.com/office/officeart/2005/8/layout/pList1"/>
    <dgm:cxn modelId="{EB01CFD5-387E-4622-83BD-D5F12F9C1FD8}" type="presOf" srcId="{53F06850-9263-4330-A60A-C0B132E7439D}" destId="{51F3A619-54C5-4BE3-86E5-50E2ED759759}" srcOrd="0" destOrd="0" presId="urn:microsoft.com/office/officeart/2005/8/layout/pList1"/>
    <dgm:cxn modelId="{8FBA9FBF-9EA7-4EEE-A87A-6C5B8009842C}" srcId="{9A654F75-FFEA-4C02-A673-A786719DD9C6}" destId="{EE2B6934-774C-4C89-87CC-77E8B0054753}" srcOrd="2" destOrd="0" parTransId="{202CAF53-4311-4130-B037-B7DE7565CCFC}" sibTransId="{53F06850-9263-4330-A60A-C0B132E7439D}"/>
    <dgm:cxn modelId="{4A258913-15FD-454D-BF83-34A746C0D7DB}" type="presOf" srcId="{9E32FFB5-6DAB-47CA-9A7C-72C789A57641}" destId="{36DB5602-B369-4ADC-8420-7F736A42A00D}" srcOrd="0" destOrd="0" presId="urn:microsoft.com/office/officeart/2005/8/layout/pList1"/>
    <dgm:cxn modelId="{7C7E0AC4-56AB-4AF6-BFFE-B01C0FC760BB}" type="presOf" srcId="{1AE20D37-A248-43BF-8A10-9AEAE54D60D9}" destId="{5FDF6798-9218-4E0E-85B8-704667369A92}" srcOrd="0" destOrd="0" presId="urn:microsoft.com/office/officeart/2005/8/layout/pList1"/>
    <dgm:cxn modelId="{04664C49-E94D-4428-BA99-3829F13278C1}" type="presOf" srcId="{44A56581-8F3E-491F-AC2C-B5C18E225C7A}" destId="{5F6B77CD-21D8-4A56-8BB2-D61AA2873D1E}" srcOrd="0" destOrd="0" presId="urn:microsoft.com/office/officeart/2005/8/layout/pList1"/>
    <dgm:cxn modelId="{87574B2D-B11F-49A6-9B51-5187D8C85EF5}" type="presParOf" srcId="{4DFC6203-28F2-4113-9981-F98379D2C104}" destId="{B1E87C76-B822-45DC-9710-46E84C1D6909}" srcOrd="0" destOrd="0" presId="urn:microsoft.com/office/officeart/2005/8/layout/pList1"/>
    <dgm:cxn modelId="{E671E74A-8676-4B6C-B4C1-0CFADC7BA328}" type="presParOf" srcId="{B1E87C76-B822-45DC-9710-46E84C1D6909}" destId="{3CF7AB2B-B410-479F-8BA3-43BDED5F50FA}" srcOrd="0" destOrd="0" presId="urn:microsoft.com/office/officeart/2005/8/layout/pList1"/>
    <dgm:cxn modelId="{92BBAB63-B438-47E4-97F0-1A5FC23CAAC3}" type="presParOf" srcId="{B1E87C76-B822-45DC-9710-46E84C1D6909}" destId="{5FDF6798-9218-4E0E-85B8-704667369A92}" srcOrd="1" destOrd="0" presId="urn:microsoft.com/office/officeart/2005/8/layout/pList1"/>
    <dgm:cxn modelId="{4230A85D-0ED3-4BA5-A5CC-577D22C3D963}" type="presParOf" srcId="{4DFC6203-28F2-4113-9981-F98379D2C104}" destId="{01870ED5-9687-4702-83B7-1F6548D642BA}" srcOrd="1" destOrd="0" presId="urn:microsoft.com/office/officeart/2005/8/layout/pList1"/>
    <dgm:cxn modelId="{02DCDFF3-1221-4453-9AAE-448BC23413E5}" type="presParOf" srcId="{4DFC6203-28F2-4113-9981-F98379D2C104}" destId="{4788E4A9-B721-4020-804B-9A62BFA27A9E}" srcOrd="2" destOrd="0" presId="urn:microsoft.com/office/officeart/2005/8/layout/pList1"/>
    <dgm:cxn modelId="{AECA0D6B-49AE-4369-A913-899F144791E0}" type="presParOf" srcId="{4788E4A9-B721-4020-804B-9A62BFA27A9E}" destId="{01A8BE60-CAE1-4891-906A-7324C58D9949}" srcOrd="0" destOrd="0" presId="urn:microsoft.com/office/officeart/2005/8/layout/pList1"/>
    <dgm:cxn modelId="{E43BBA0F-E7F6-4153-9B71-8E79300B49EC}" type="presParOf" srcId="{4788E4A9-B721-4020-804B-9A62BFA27A9E}" destId="{793BBF8F-19CC-47D4-B5D0-7A1C22D21629}" srcOrd="1" destOrd="0" presId="urn:microsoft.com/office/officeart/2005/8/layout/pList1"/>
    <dgm:cxn modelId="{B80A1C1E-62B2-4E39-B76A-ACC3CD62BA2C}" type="presParOf" srcId="{4DFC6203-28F2-4113-9981-F98379D2C104}" destId="{5F6B77CD-21D8-4A56-8BB2-D61AA2873D1E}" srcOrd="3" destOrd="0" presId="urn:microsoft.com/office/officeart/2005/8/layout/pList1"/>
    <dgm:cxn modelId="{14A72CA1-C347-448D-9748-6F019EFF5D56}" type="presParOf" srcId="{4DFC6203-28F2-4113-9981-F98379D2C104}" destId="{F5C9B0C2-88B1-4610-917B-8D7EAB72E3E0}" srcOrd="4" destOrd="0" presId="urn:microsoft.com/office/officeart/2005/8/layout/pList1"/>
    <dgm:cxn modelId="{733A4AF5-9D9D-4A1B-A924-3A77C1F507FE}" type="presParOf" srcId="{F5C9B0C2-88B1-4610-917B-8D7EAB72E3E0}" destId="{21D0FD00-C0AD-4F58-A7D9-7101ED68FDEB}" srcOrd="0" destOrd="0" presId="urn:microsoft.com/office/officeart/2005/8/layout/pList1"/>
    <dgm:cxn modelId="{0CFD9394-46C0-41AA-B277-3E9CA2277FEE}" type="presParOf" srcId="{F5C9B0C2-88B1-4610-917B-8D7EAB72E3E0}" destId="{B24D6E86-C604-4C06-BC97-CCA9C5BAE269}" srcOrd="1" destOrd="0" presId="urn:microsoft.com/office/officeart/2005/8/layout/pList1"/>
    <dgm:cxn modelId="{64A4357D-BA1C-4453-93C6-37EB743C2A52}" type="presParOf" srcId="{4DFC6203-28F2-4113-9981-F98379D2C104}" destId="{51F3A619-54C5-4BE3-86E5-50E2ED759759}" srcOrd="5" destOrd="0" presId="urn:microsoft.com/office/officeart/2005/8/layout/pList1"/>
    <dgm:cxn modelId="{587F3F87-DA71-49A0-AB5A-D377209E4BFF}" type="presParOf" srcId="{4DFC6203-28F2-4113-9981-F98379D2C104}" destId="{ACE6ECFD-CE4C-4A67-BC84-7AB9AC08074A}" srcOrd="6" destOrd="0" presId="urn:microsoft.com/office/officeart/2005/8/layout/pList1"/>
    <dgm:cxn modelId="{BB8AC4B3-518A-4312-970D-99DFAB37C504}" type="presParOf" srcId="{ACE6ECFD-CE4C-4A67-BC84-7AB9AC08074A}" destId="{21D6E528-B3A7-4AB0-9FEF-3F534E7283CF}" srcOrd="0" destOrd="0" presId="urn:microsoft.com/office/officeart/2005/8/layout/pList1"/>
    <dgm:cxn modelId="{8AA3322C-6AC8-4117-8CCB-25287F85A48F}" type="presParOf" srcId="{ACE6ECFD-CE4C-4A67-BC84-7AB9AC08074A}" destId="{36DB5602-B369-4ADC-8420-7F736A42A00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F332CE-7C38-420B-BDA1-42FFCC3FAA83}">
      <dsp:nvSpPr>
        <dsp:cNvPr id="0" name=""/>
        <dsp:cNvSpPr/>
      </dsp:nvSpPr>
      <dsp:spPr>
        <a:xfrm>
          <a:off x="3742" y="365459"/>
          <a:ext cx="3499933" cy="6842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Не можем изменить </a:t>
          </a:r>
          <a:endParaRPr lang="ru-RU" sz="2900" kern="1200" dirty="0"/>
        </a:p>
      </dsp:txBody>
      <dsp:txXfrm>
        <a:off x="23784" y="385501"/>
        <a:ext cx="3459849" cy="644201"/>
      </dsp:txXfrm>
    </dsp:sp>
    <dsp:sp modelId="{46B7B743-7FC1-4B50-AD5F-07E8A8152878}">
      <dsp:nvSpPr>
        <dsp:cNvPr id="0" name=""/>
        <dsp:cNvSpPr/>
      </dsp:nvSpPr>
      <dsp:spPr>
        <a:xfrm>
          <a:off x="353735" y="1049745"/>
          <a:ext cx="349993" cy="7382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8224"/>
              </a:lnTo>
              <a:lnTo>
                <a:pt x="349993" y="73822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5CEED5-69CA-413B-A87E-E95CCDFA3675}">
      <dsp:nvSpPr>
        <dsp:cNvPr id="0" name=""/>
        <dsp:cNvSpPr/>
      </dsp:nvSpPr>
      <dsp:spPr>
        <a:xfrm>
          <a:off x="703729" y="1295820"/>
          <a:ext cx="2952474" cy="9842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7030A0"/>
              </a:solidFill>
            </a:rPr>
            <a:t>факт пребывания детей в коллективе</a:t>
          </a:r>
          <a:endParaRPr lang="ru-RU" sz="1800" b="1" kern="1200" dirty="0">
            <a:solidFill>
              <a:srgbClr val="7030A0"/>
            </a:solidFill>
          </a:endParaRPr>
        </a:p>
      </dsp:txBody>
      <dsp:txXfrm>
        <a:off x="732558" y="1324649"/>
        <a:ext cx="2894816" cy="926641"/>
      </dsp:txXfrm>
    </dsp:sp>
    <dsp:sp modelId="{E69174A4-6604-4C19-926A-63DCB5A275FE}">
      <dsp:nvSpPr>
        <dsp:cNvPr id="0" name=""/>
        <dsp:cNvSpPr/>
      </dsp:nvSpPr>
      <dsp:spPr>
        <a:xfrm>
          <a:off x="353735" y="1049745"/>
          <a:ext cx="285360" cy="18451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5109"/>
              </a:lnTo>
              <a:lnTo>
                <a:pt x="285360" y="184510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5DB6F7-0BE2-424E-A18A-8127B65A2DC2}">
      <dsp:nvSpPr>
        <dsp:cNvPr id="0" name=""/>
        <dsp:cNvSpPr/>
      </dsp:nvSpPr>
      <dsp:spPr>
        <a:xfrm>
          <a:off x="639096" y="2402704"/>
          <a:ext cx="3017311" cy="9842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7030A0"/>
              </a:solidFill>
            </a:rPr>
            <a:t>наследственная предрасположенность к определенным заболеваниям</a:t>
          </a:r>
          <a:endParaRPr lang="ru-RU" sz="1800" b="1" kern="1200" dirty="0">
            <a:solidFill>
              <a:srgbClr val="7030A0"/>
            </a:solidFill>
          </a:endParaRPr>
        </a:p>
      </dsp:txBody>
      <dsp:txXfrm>
        <a:off x="667925" y="2431533"/>
        <a:ext cx="2959653" cy="926641"/>
      </dsp:txXfrm>
    </dsp:sp>
    <dsp:sp modelId="{409B793C-2849-44BF-AC66-480DF8FB5C81}">
      <dsp:nvSpPr>
        <dsp:cNvPr id="0" name=""/>
        <dsp:cNvSpPr/>
      </dsp:nvSpPr>
      <dsp:spPr>
        <a:xfrm>
          <a:off x="353735" y="1049745"/>
          <a:ext cx="412957" cy="3121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1185"/>
              </a:lnTo>
              <a:lnTo>
                <a:pt x="412957" y="312118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1C9B67-054A-40E4-A113-85794B6BC73E}">
      <dsp:nvSpPr>
        <dsp:cNvPr id="0" name=""/>
        <dsp:cNvSpPr/>
      </dsp:nvSpPr>
      <dsp:spPr>
        <a:xfrm>
          <a:off x="766692" y="3678780"/>
          <a:ext cx="2972317" cy="9842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7030A0"/>
              </a:solidFill>
            </a:rPr>
            <a:t>тяжелые хронические заболевания, с которыми дети пришли в детский сад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795521" y="3707609"/>
        <a:ext cx="2914659" cy="926641"/>
      </dsp:txXfrm>
    </dsp:sp>
    <dsp:sp modelId="{C271570F-3A39-4F9D-8026-305434579EA3}">
      <dsp:nvSpPr>
        <dsp:cNvPr id="0" name=""/>
        <dsp:cNvSpPr/>
      </dsp:nvSpPr>
      <dsp:spPr>
        <a:xfrm>
          <a:off x="353735" y="1049745"/>
          <a:ext cx="349993" cy="44293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29349"/>
              </a:lnTo>
              <a:lnTo>
                <a:pt x="349993" y="442934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D785E4-F1F0-4ACF-891F-EEF228FCF353}">
      <dsp:nvSpPr>
        <dsp:cNvPr id="0" name=""/>
        <dsp:cNvSpPr/>
      </dsp:nvSpPr>
      <dsp:spPr>
        <a:xfrm>
          <a:off x="703729" y="4986944"/>
          <a:ext cx="2978585" cy="9842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7030A0"/>
              </a:solidFill>
            </a:rPr>
            <a:t>влияние сезонных природных факторов и экологические проблемы.</a:t>
          </a:r>
          <a:endParaRPr lang="ru-RU" sz="1800" b="1" kern="1200" dirty="0">
            <a:solidFill>
              <a:srgbClr val="7030A0"/>
            </a:solidFill>
          </a:endParaRPr>
        </a:p>
      </dsp:txBody>
      <dsp:txXfrm>
        <a:off x="732558" y="5015773"/>
        <a:ext cx="2920927" cy="926641"/>
      </dsp:txXfrm>
    </dsp:sp>
    <dsp:sp modelId="{C7CA1083-1D9C-4FF6-9199-913153D92CFC}">
      <dsp:nvSpPr>
        <dsp:cNvPr id="0" name=""/>
        <dsp:cNvSpPr/>
      </dsp:nvSpPr>
      <dsp:spPr>
        <a:xfrm>
          <a:off x="3995826" y="365459"/>
          <a:ext cx="3459518" cy="6842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Должны изменить</a:t>
          </a:r>
          <a:endParaRPr lang="ru-RU" sz="2900" kern="1200" dirty="0"/>
        </a:p>
      </dsp:txBody>
      <dsp:txXfrm>
        <a:off x="4015868" y="385501"/>
        <a:ext cx="3419434" cy="644201"/>
      </dsp:txXfrm>
    </dsp:sp>
    <dsp:sp modelId="{716C7B72-3053-4B5F-91DB-090521BB05AD}">
      <dsp:nvSpPr>
        <dsp:cNvPr id="0" name=""/>
        <dsp:cNvSpPr/>
      </dsp:nvSpPr>
      <dsp:spPr>
        <a:xfrm>
          <a:off x="4341777" y="1049745"/>
          <a:ext cx="345951" cy="11160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6028"/>
              </a:lnTo>
              <a:lnTo>
                <a:pt x="345951" y="11160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5E5ABF-F7F0-4011-8016-9E1688347015}">
      <dsp:nvSpPr>
        <dsp:cNvPr id="0" name=""/>
        <dsp:cNvSpPr/>
      </dsp:nvSpPr>
      <dsp:spPr>
        <a:xfrm>
          <a:off x="4687729" y="1295820"/>
          <a:ext cx="3877479" cy="1739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solidFill>
                <a:srgbClr val="C00000"/>
              </a:solidFill>
            </a:rPr>
            <a:t>дидактогения</a:t>
          </a:r>
          <a:r>
            <a:rPr lang="ru-RU" sz="1800" b="1" kern="1200" dirty="0" smtClean="0">
              <a:solidFill>
                <a:srgbClr val="C00000"/>
              </a:solidFill>
            </a:rPr>
            <a:t>,  вызванная давлением со стороны педагога, стресс от пребывания  в детском саду</a:t>
          </a:r>
          <a:endParaRPr lang="ru-RU" sz="1800" b="1" kern="1200" dirty="0">
            <a:solidFill>
              <a:srgbClr val="C00000"/>
            </a:solidFill>
          </a:endParaRPr>
        </a:p>
      </dsp:txBody>
      <dsp:txXfrm>
        <a:off x="4738689" y="1346780"/>
        <a:ext cx="3775559" cy="1637987"/>
      </dsp:txXfrm>
    </dsp:sp>
    <dsp:sp modelId="{FF33B90A-DB77-458A-8F37-E0B69454C8A0}">
      <dsp:nvSpPr>
        <dsp:cNvPr id="0" name=""/>
        <dsp:cNvSpPr/>
      </dsp:nvSpPr>
      <dsp:spPr>
        <a:xfrm>
          <a:off x="4341777" y="1049745"/>
          <a:ext cx="345951" cy="27063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6317"/>
              </a:lnTo>
              <a:lnTo>
                <a:pt x="345951" y="270631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F13696-1AEA-4D65-997D-1FFEA9AE00AC}">
      <dsp:nvSpPr>
        <dsp:cNvPr id="0" name=""/>
        <dsp:cNvSpPr/>
      </dsp:nvSpPr>
      <dsp:spPr>
        <a:xfrm>
          <a:off x="4687729" y="3281802"/>
          <a:ext cx="3818972" cy="9485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</a:rPr>
            <a:t>низкий иммунитет воспитанников</a:t>
          </a:r>
          <a:endParaRPr lang="ru-RU" sz="1800" b="1" kern="1200" dirty="0">
            <a:solidFill>
              <a:srgbClr val="C00000"/>
            </a:solidFill>
          </a:endParaRPr>
        </a:p>
      </dsp:txBody>
      <dsp:txXfrm>
        <a:off x="4715510" y="3309583"/>
        <a:ext cx="3763410" cy="892958"/>
      </dsp:txXfrm>
    </dsp:sp>
    <dsp:sp modelId="{2D5D8DA0-1F10-4182-8210-320696AB7B24}">
      <dsp:nvSpPr>
        <dsp:cNvPr id="0" name=""/>
        <dsp:cNvSpPr/>
      </dsp:nvSpPr>
      <dsp:spPr>
        <a:xfrm>
          <a:off x="4341777" y="1049745"/>
          <a:ext cx="340738" cy="40476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47617"/>
              </a:lnTo>
              <a:lnTo>
                <a:pt x="340738" y="404761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F6A92B-463E-4A9F-A96B-2CD9CF6EB036}">
      <dsp:nvSpPr>
        <dsp:cNvPr id="0" name=""/>
        <dsp:cNvSpPr/>
      </dsp:nvSpPr>
      <dsp:spPr>
        <a:xfrm>
          <a:off x="4682516" y="4518693"/>
          <a:ext cx="3759804" cy="1157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</a:rPr>
            <a:t>недостаточный уровень двигательной активности</a:t>
          </a:r>
          <a:endParaRPr lang="ru-RU" sz="1800" b="1" kern="1200" dirty="0">
            <a:solidFill>
              <a:srgbClr val="C00000"/>
            </a:solidFill>
          </a:endParaRPr>
        </a:p>
      </dsp:txBody>
      <dsp:txXfrm>
        <a:off x="4716413" y="4552590"/>
        <a:ext cx="3692010" cy="10895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024D6E-D288-4CDB-84BA-8C47A89D8701}">
      <dsp:nvSpPr>
        <dsp:cNvPr id="0" name=""/>
        <dsp:cNvSpPr/>
      </dsp:nvSpPr>
      <dsp:spPr>
        <a:xfrm>
          <a:off x="0" y="362606"/>
          <a:ext cx="758889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55849B-90D6-4467-80E1-B3F33C95B6CA}">
      <dsp:nvSpPr>
        <dsp:cNvPr id="0" name=""/>
        <dsp:cNvSpPr/>
      </dsp:nvSpPr>
      <dsp:spPr>
        <a:xfrm>
          <a:off x="318032" y="0"/>
          <a:ext cx="7220033" cy="534647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5">
              <a:shade val="75000"/>
              <a:lumMod val="80000"/>
            </a:schemeClr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00789" tIns="0" rIns="2007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использовать приемы личностно – ориентированного взаимодействия с детьми</a:t>
          </a:r>
          <a:endParaRPr lang="ru-RU" sz="2000" b="1" kern="12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4131" y="26099"/>
        <a:ext cx="7167835" cy="482449"/>
      </dsp:txXfrm>
    </dsp:sp>
    <dsp:sp modelId="{5A2CE342-3448-4792-B6D2-45C46F452340}">
      <dsp:nvSpPr>
        <dsp:cNvPr id="0" name=""/>
        <dsp:cNvSpPr/>
      </dsp:nvSpPr>
      <dsp:spPr>
        <a:xfrm>
          <a:off x="0" y="1102789"/>
          <a:ext cx="758889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76F14E-0033-4705-85DF-8BB3EA5F3B10}">
      <dsp:nvSpPr>
        <dsp:cNvPr id="0" name=""/>
        <dsp:cNvSpPr/>
      </dsp:nvSpPr>
      <dsp:spPr>
        <a:xfrm>
          <a:off x="361287" y="729806"/>
          <a:ext cx="7225746" cy="550102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5">
              <a:shade val="75000"/>
              <a:lumMod val="80000"/>
            </a:schemeClr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00789" tIns="0" rIns="2007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не допускать авторитарного давления на воспитанников</a:t>
          </a:r>
          <a:endParaRPr lang="ru-RU" sz="2000" b="1" kern="12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8141" y="756660"/>
        <a:ext cx="7172038" cy="496394"/>
      </dsp:txXfrm>
    </dsp:sp>
    <dsp:sp modelId="{324AF765-9484-435D-ACC7-C52C25C8D696}">
      <dsp:nvSpPr>
        <dsp:cNvPr id="0" name=""/>
        <dsp:cNvSpPr/>
      </dsp:nvSpPr>
      <dsp:spPr>
        <a:xfrm>
          <a:off x="0" y="2060181"/>
          <a:ext cx="758889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AC59F4-19C5-4F66-94C8-0F7E9421E01F}">
      <dsp:nvSpPr>
        <dsp:cNvPr id="0" name=""/>
        <dsp:cNvSpPr/>
      </dsp:nvSpPr>
      <dsp:spPr>
        <a:xfrm>
          <a:off x="366475" y="1469989"/>
          <a:ext cx="7217087" cy="767312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3">
              <a:shade val="75000"/>
              <a:lumMod val="80000"/>
            </a:schemeClr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200789" tIns="0" rIns="2007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обеспечить необходимое количество и качество сна воспитанников в режиме дня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403932" y="1507446"/>
        <a:ext cx="7142173" cy="692398"/>
      </dsp:txXfrm>
    </dsp:sp>
    <dsp:sp modelId="{8F0DE241-D2A1-42DF-9C58-756638F41A5B}">
      <dsp:nvSpPr>
        <dsp:cNvPr id="0" name=""/>
        <dsp:cNvSpPr/>
      </dsp:nvSpPr>
      <dsp:spPr>
        <a:xfrm>
          <a:off x="0" y="2898418"/>
          <a:ext cx="758889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E81018-B4E3-4258-AADB-224DFB6DD5BA}">
      <dsp:nvSpPr>
        <dsp:cNvPr id="0" name=""/>
        <dsp:cNvSpPr/>
      </dsp:nvSpPr>
      <dsp:spPr>
        <a:xfrm>
          <a:off x="316086" y="2448271"/>
          <a:ext cx="7225746" cy="648156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2">
              <a:shade val="75000"/>
              <a:lumMod val="80000"/>
            </a:schemeClr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00789" tIns="0" rIns="2007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знать и учитывать индивидуальные и возрастные  особенности детей</a:t>
          </a:r>
          <a:endParaRPr lang="ru-RU" sz="2000" b="1" kern="12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7726" y="2479911"/>
        <a:ext cx="7162466" cy="584876"/>
      </dsp:txXfrm>
    </dsp:sp>
    <dsp:sp modelId="{9E909D7C-F167-458C-88F9-D170C9DEAB0B}">
      <dsp:nvSpPr>
        <dsp:cNvPr id="0" name=""/>
        <dsp:cNvSpPr/>
      </dsp:nvSpPr>
      <dsp:spPr>
        <a:xfrm>
          <a:off x="0" y="4045867"/>
          <a:ext cx="758889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1DA989-F9AE-4AAF-B0D3-781FB9EC40AF}">
      <dsp:nvSpPr>
        <dsp:cNvPr id="0" name=""/>
        <dsp:cNvSpPr/>
      </dsp:nvSpPr>
      <dsp:spPr>
        <a:xfrm rot="10800000" flipV="1">
          <a:off x="361287" y="3265618"/>
          <a:ext cx="7225746" cy="957369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1">
              <a:shade val="75000"/>
              <a:lumMod val="80000"/>
            </a:schemeClr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00789" tIns="0" rIns="2007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не затягивать занятия,  проводить их в игровой форме, без жесткой привязки к месту за столами</a:t>
          </a:r>
          <a:endParaRPr lang="ru-RU" sz="2000" b="1" kern="12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-10800000">
        <a:off x="408022" y="3312353"/>
        <a:ext cx="7132276" cy="8638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D6BBA-2BA2-4227-857F-4E4F0CACEFE6}">
      <dsp:nvSpPr>
        <dsp:cNvPr id="0" name=""/>
        <dsp:cNvSpPr/>
      </dsp:nvSpPr>
      <dsp:spPr>
        <a:xfrm>
          <a:off x="51" y="158112"/>
          <a:ext cx="3090721" cy="8833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Естественный иммунитет</a:t>
          </a:r>
          <a:endParaRPr lang="ru-RU" sz="2700" kern="1200" dirty="0"/>
        </a:p>
      </dsp:txBody>
      <dsp:txXfrm>
        <a:off x="25924" y="183985"/>
        <a:ext cx="3038975" cy="831635"/>
      </dsp:txXfrm>
    </dsp:sp>
    <dsp:sp modelId="{CCC81906-27DB-47D5-9EED-6012EFF4B725}">
      <dsp:nvSpPr>
        <dsp:cNvPr id="0" name=""/>
        <dsp:cNvSpPr/>
      </dsp:nvSpPr>
      <dsp:spPr>
        <a:xfrm>
          <a:off x="309123" y="1041494"/>
          <a:ext cx="309072" cy="763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3157"/>
              </a:lnTo>
              <a:lnTo>
                <a:pt x="309072" y="76315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49FE1D-C38F-4B90-8F6E-BE26E7C2EF4F}">
      <dsp:nvSpPr>
        <dsp:cNvPr id="0" name=""/>
        <dsp:cNvSpPr/>
      </dsp:nvSpPr>
      <dsp:spPr>
        <a:xfrm>
          <a:off x="618195" y="1262339"/>
          <a:ext cx="3818666" cy="10846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Естественный иммунитет это врожденная (пассивная ) защита  от заболеваний, ее ребенок получает от мамы</a:t>
          </a:r>
          <a:endParaRPr lang="ru-RU" sz="1700" kern="1200" dirty="0"/>
        </a:p>
      </dsp:txBody>
      <dsp:txXfrm>
        <a:off x="649963" y="1294107"/>
        <a:ext cx="3755130" cy="1021088"/>
      </dsp:txXfrm>
    </dsp:sp>
    <dsp:sp modelId="{629B8687-CB22-4086-9947-3585ECCBA60D}">
      <dsp:nvSpPr>
        <dsp:cNvPr id="0" name=""/>
        <dsp:cNvSpPr/>
      </dsp:nvSpPr>
      <dsp:spPr>
        <a:xfrm>
          <a:off x="309123" y="1041494"/>
          <a:ext cx="309072" cy="22222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2287"/>
              </a:lnTo>
              <a:lnTo>
                <a:pt x="309072" y="222228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0595CF-2661-423F-B105-46618C675C88}">
      <dsp:nvSpPr>
        <dsp:cNvPr id="0" name=""/>
        <dsp:cNvSpPr/>
      </dsp:nvSpPr>
      <dsp:spPr>
        <a:xfrm>
          <a:off x="618195" y="2567809"/>
          <a:ext cx="3639078" cy="13919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Активный  естественный иммунитет формируется у ребенка после перенесенного заболевания. </a:t>
          </a:r>
          <a:endParaRPr lang="ru-RU" sz="1700" kern="1200" dirty="0"/>
        </a:p>
      </dsp:txBody>
      <dsp:txXfrm>
        <a:off x="658964" y="2608578"/>
        <a:ext cx="3557540" cy="1310405"/>
      </dsp:txXfrm>
    </dsp:sp>
    <dsp:sp modelId="{2E8ABFD2-61BD-4845-AA54-B8541C934FC9}">
      <dsp:nvSpPr>
        <dsp:cNvPr id="0" name=""/>
        <dsp:cNvSpPr/>
      </dsp:nvSpPr>
      <dsp:spPr>
        <a:xfrm>
          <a:off x="4305789" y="158112"/>
          <a:ext cx="2863816" cy="8833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Искусственный иммунитет</a:t>
          </a:r>
          <a:endParaRPr lang="ru-RU" sz="2700" kern="1200" dirty="0"/>
        </a:p>
      </dsp:txBody>
      <dsp:txXfrm>
        <a:off x="4331662" y="183985"/>
        <a:ext cx="2812070" cy="831635"/>
      </dsp:txXfrm>
    </dsp:sp>
    <dsp:sp modelId="{EC3241C5-175C-44EF-9913-62D7E8D5005B}">
      <dsp:nvSpPr>
        <dsp:cNvPr id="0" name=""/>
        <dsp:cNvSpPr/>
      </dsp:nvSpPr>
      <dsp:spPr>
        <a:xfrm>
          <a:off x="4592171" y="1041494"/>
          <a:ext cx="286433" cy="660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716"/>
              </a:lnTo>
              <a:lnTo>
                <a:pt x="286433" y="66071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F471C8-0C32-4C36-9DBF-B08549BC6D21}">
      <dsp:nvSpPr>
        <dsp:cNvPr id="0" name=""/>
        <dsp:cNvSpPr/>
      </dsp:nvSpPr>
      <dsp:spPr>
        <a:xfrm>
          <a:off x="4878604" y="1079373"/>
          <a:ext cx="2970267" cy="1245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Искусственным путем помогают формировать защитные силы организма </a:t>
          </a:r>
          <a:endParaRPr lang="ru-RU" sz="1700" kern="1200" dirty="0"/>
        </a:p>
      </dsp:txBody>
      <dsp:txXfrm>
        <a:off x="4915089" y="1115858"/>
        <a:ext cx="2897297" cy="1172703"/>
      </dsp:txXfrm>
    </dsp:sp>
    <dsp:sp modelId="{91EC9538-1490-42D7-B74A-3755571145EA}">
      <dsp:nvSpPr>
        <dsp:cNvPr id="0" name=""/>
        <dsp:cNvSpPr/>
      </dsp:nvSpPr>
      <dsp:spPr>
        <a:xfrm>
          <a:off x="4592171" y="1041494"/>
          <a:ext cx="286381" cy="24761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6126"/>
              </a:lnTo>
              <a:lnTo>
                <a:pt x="286381" y="247612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3C8F27-8924-4BAF-8736-C8DF77964FC4}">
      <dsp:nvSpPr>
        <dsp:cNvPr id="0" name=""/>
        <dsp:cNvSpPr/>
      </dsp:nvSpPr>
      <dsp:spPr>
        <a:xfrm>
          <a:off x="4878553" y="2728858"/>
          <a:ext cx="2893406" cy="1577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accent2">
                  <a:lumMod val="75000"/>
                </a:schemeClr>
              </a:solidFill>
            </a:rPr>
            <a:t>Мы можем повысить иммунитет у детей? Как? </a:t>
          </a:r>
          <a:endParaRPr lang="ru-RU" sz="17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4924757" y="2775062"/>
        <a:ext cx="2800998" cy="14851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3F8EFF-B572-4BFF-A0EF-96294D3FA6DF}">
      <dsp:nvSpPr>
        <dsp:cNvPr id="0" name=""/>
        <dsp:cNvSpPr/>
      </dsp:nvSpPr>
      <dsp:spPr>
        <a:xfrm>
          <a:off x="0" y="1685"/>
          <a:ext cx="7408862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3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DA3C8E8-A195-4D5D-85D1-F8EF65A5962B}">
      <dsp:nvSpPr>
        <dsp:cNvPr id="0" name=""/>
        <dsp:cNvSpPr/>
      </dsp:nvSpPr>
      <dsp:spPr>
        <a:xfrm flipH="1">
          <a:off x="0" y="1685"/>
          <a:ext cx="70606" cy="3447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0" y="1685"/>
        <a:ext cx="70606" cy="3447854"/>
      </dsp:txXfrm>
    </dsp:sp>
    <dsp:sp modelId="{957545F7-8DDB-4307-AA71-9005ADB4DE6F}">
      <dsp:nvSpPr>
        <dsp:cNvPr id="0" name=""/>
        <dsp:cNvSpPr/>
      </dsp:nvSpPr>
      <dsp:spPr>
        <a:xfrm>
          <a:off x="181739" y="55557"/>
          <a:ext cx="5815956" cy="107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>
              <a:solidFill>
                <a:srgbClr val="7030A0"/>
              </a:solidFill>
            </a:rPr>
            <a:t>Вакцинация</a:t>
          </a:r>
          <a:endParaRPr lang="ru-RU" sz="4300" kern="1200" dirty="0">
            <a:solidFill>
              <a:srgbClr val="7030A0"/>
            </a:solidFill>
          </a:endParaRPr>
        </a:p>
      </dsp:txBody>
      <dsp:txXfrm>
        <a:off x="181739" y="55557"/>
        <a:ext cx="5815956" cy="1077454"/>
      </dsp:txXfrm>
    </dsp:sp>
    <dsp:sp modelId="{4767F4BE-C6E2-4A78-8DEE-634BD29E80F1}">
      <dsp:nvSpPr>
        <dsp:cNvPr id="0" name=""/>
        <dsp:cNvSpPr/>
      </dsp:nvSpPr>
      <dsp:spPr>
        <a:xfrm>
          <a:off x="70606" y="1133012"/>
          <a:ext cx="5927089" cy="0"/>
        </a:xfrm>
        <a:prstGeom prst="line">
          <a:avLst/>
        </a:prstGeom>
        <a:noFill/>
        <a:ln w="9525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8FEE5BAD-4883-4823-8D40-AE75206EF613}">
      <dsp:nvSpPr>
        <dsp:cNvPr id="0" name=""/>
        <dsp:cNvSpPr/>
      </dsp:nvSpPr>
      <dsp:spPr>
        <a:xfrm>
          <a:off x="181739" y="1186885"/>
          <a:ext cx="5815956" cy="107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>
              <a:solidFill>
                <a:srgbClr val="7030A0"/>
              </a:solidFill>
            </a:rPr>
            <a:t>Закаливание</a:t>
          </a:r>
          <a:endParaRPr lang="ru-RU" sz="4300" kern="1200" dirty="0">
            <a:solidFill>
              <a:srgbClr val="7030A0"/>
            </a:solidFill>
          </a:endParaRPr>
        </a:p>
      </dsp:txBody>
      <dsp:txXfrm>
        <a:off x="181739" y="1186885"/>
        <a:ext cx="5815956" cy="1077454"/>
      </dsp:txXfrm>
    </dsp:sp>
    <dsp:sp modelId="{E307DA4C-8DAE-4862-9DFB-611C5AEAE78C}">
      <dsp:nvSpPr>
        <dsp:cNvPr id="0" name=""/>
        <dsp:cNvSpPr/>
      </dsp:nvSpPr>
      <dsp:spPr>
        <a:xfrm>
          <a:off x="70606" y="2264339"/>
          <a:ext cx="5927089" cy="0"/>
        </a:xfrm>
        <a:prstGeom prst="line">
          <a:avLst/>
        </a:prstGeom>
        <a:noFill/>
        <a:ln w="9525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79EEEAAC-FB79-407E-84F0-C939F1DC1264}">
      <dsp:nvSpPr>
        <dsp:cNvPr id="0" name=""/>
        <dsp:cNvSpPr/>
      </dsp:nvSpPr>
      <dsp:spPr>
        <a:xfrm>
          <a:off x="181739" y="2318212"/>
          <a:ext cx="5815956" cy="107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>
              <a:solidFill>
                <a:srgbClr val="7030A0"/>
              </a:solidFill>
            </a:rPr>
            <a:t>Гигиенические навыки </a:t>
          </a:r>
          <a:endParaRPr lang="ru-RU" sz="4300" kern="1200" dirty="0">
            <a:solidFill>
              <a:srgbClr val="7030A0"/>
            </a:solidFill>
          </a:endParaRPr>
        </a:p>
      </dsp:txBody>
      <dsp:txXfrm>
        <a:off x="181739" y="2318212"/>
        <a:ext cx="5815956" cy="1077454"/>
      </dsp:txXfrm>
    </dsp:sp>
    <dsp:sp modelId="{8EA97002-27EC-45F4-9965-7D4F599AAF20}">
      <dsp:nvSpPr>
        <dsp:cNvPr id="0" name=""/>
        <dsp:cNvSpPr/>
      </dsp:nvSpPr>
      <dsp:spPr>
        <a:xfrm>
          <a:off x="70606" y="3395667"/>
          <a:ext cx="5927089" cy="0"/>
        </a:xfrm>
        <a:prstGeom prst="line">
          <a:avLst/>
        </a:prstGeom>
        <a:noFill/>
        <a:ln w="9525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7AB2B-B410-479F-8BA3-43BDED5F50FA}">
      <dsp:nvSpPr>
        <dsp:cNvPr id="0" name=""/>
        <dsp:cNvSpPr/>
      </dsp:nvSpPr>
      <dsp:spPr>
        <a:xfrm>
          <a:off x="1083712" y="37289"/>
          <a:ext cx="2274302" cy="1584117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DF6798-9218-4E0E-85B8-704667369A92}">
      <dsp:nvSpPr>
        <dsp:cNvPr id="0" name=""/>
        <dsp:cNvSpPr/>
      </dsp:nvSpPr>
      <dsp:spPr>
        <a:xfrm>
          <a:off x="151741" y="1720389"/>
          <a:ext cx="4138243" cy="985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7030A0"/>
              </a:solidFill>
            </a:rPr>
            <a:t>Предпринять меры для снижения  психоэмоциональной  нагрузки на детей посредством личностно ориентированного взаимодействия с воспитанниками, игровых форм организации, учета индивидуальных особенностей.</a:t>
          </a:r>
          <a:endParaRPr lang="ru-RU" sz="1400" b="1" kern="1200" dirty="0">
            <a:solidFill>
              <a:srgbClr val="7030A0"/>
            </a:solidFill>
          </a:endParaRPr>
        </a:p>
      </dsp:txBody>
      <dsp:txXfrm>
        <a:off x="151741" y="1720389"/>
        <a:ext cx="4138243" cy="985152"/>
      </dsp:txXfrm>
    </dsp:sp>
    <dsp:sp modelId="{01A8BE60-CAE1-4891-906A-7324C58D9949}">
      <dsp:nvSpPr>
        <dsp:cNvPr id="0" name=""/>
        <dsp:cNvSpPr/>
      </dsp:nvSpPr>
      <dsp:spPr>
        <a:xfrm flipV="1">
          <a:off x="5391102" y="161"/>
          <a:ext cx="2258168" cy="1518303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3BBF8F-19CC-47D4-B5D0-7A1C22D21629}">
      <dsp:nvSpPr>
        <dsp:cNvPr id="0" name=""/>
        <dsp:cNvSpPr/>
      </dsp:nvSpPr>
      <dsp:spPr>
        <a:xfrm>
          <a:off x="4551155" y="1543191"/>
          <a:ext cx="3938063" cy="1199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7030A0"/>
              </a:solidFill>
            </a:rPr>
            <a:t>Актуализировать работу по укреплению иммунитета детей через систему закаливания, формирования гигиенических навыков, соблюдения режима прогулок, организацию профилактических мероприятий.</a:t>
          </a:r>
          <a:endParaRPr lang="ru-RU" sz="1400" b="1" kern="1200" dirty="0">
            <a:solidFill>
              <a:srgbClr val="7030A0"/>
            </a:solidFill>
          </a:endParaRPr>
        </a:p>
      </dsp:txBody>
      <dsp:txXfrm>
        <a:off x="4551155" y="1543191"/>
        <a:ext cx="3938063" cy="1199478"/>
      </dsp:txXfrm>
    </dsp:sp>
    <dsp:sp modelId="{21D0FD00-C0AD-4F58-A7D9-7101ED68FDEB}">
      <dsp:nvSpPr>
        <dsp:cNvPr id="0" name=""/>
        <dsp:cNvSpPr/>
      </dsp:nvSpPr>
      <dsp:spPr>
        <a:xfrm>
          <a:off x="678860" y="3014413"/>
          <a:ext cx="2446053" cy="1489110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4D6E86-C604-4C06-BC97-CCA9C5BAE269}">
      <dsp:nvSpPr>
        <dsp:cNvPr id="0" name=""/>
        <dsp:cNvSpPr/>
      </dsp:nvSpPr>
      <dsp:spPr>
        <a:xfrm>
          <a:off x="5208" y="4463369"/>
          <a:ext cx="3793357" cy="1358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7030A0"/>
              </a:solidFill>
            </a:rPr>
            <a:t>Стимулировать двигательную активность детей,  способствовать формированию  интереса к занятиям физической культурой в разных формах. Ежедневно проводить 3 – 4 подвижные игры на открытом воздухе и </a:t>
          </a:r>
          <a:r>
            <a:rPr lang="ru-RU" sz="1400" b="1" kern="1200" dirty="0" err="1" smtClean="0">
              <a:solidFill>
                <a:srgbClr val="7030A0"/>
              </a:solidFill>
            </a:rPr>
            <a:t>физминутки</a:t>
          </a:r>
          <a:r>
            <a:rPr lang="ru-RU" sz="1400" b="1" kern="1200" dirty="0" smtClean="0">
              <a:solidFill>
                <a:srgbClr val="7030A0"/>
              </a:solidFill>
            </a:rPr>
            <a:t> в ходе НОД.  </a:t>
          </a:r>
          <a:endParaRPr lang="ru-RU" sz="1400" b="1" kern="1200" dirty="0">
            <a:solidFill>
              <a:srgbClr val="7030A0"/>
            </a:solidFill>
          </a:endParaRPr>
        </a:p>
      </dsp:txBody>
      <dsp:txXfrm>
        <a:off x="5208" y="4463369"/>
        <a:ext cx="3793357" cy="1358434"/>
      </dsp:txXfrm>
    </dsp:sp>
    <dsp:sp modelId="{21D6E528-B3A7-4AB0-9FEF-3F534E7283CF}">
      <dsp:nvSpPr>
        <dsp:cNvPr id="0" name=""/>
        <dsp:cNvSpPr/>
      </dsp:nvSpPr>
      <dsp:spPr>
        <a:xfrm>
          <a:off x="5256591" y="2880321"/>
          <a:ext cx="2276129" cy="1762297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B5602-B369-4ADC-8420-7F736A42A00D}">
      <dsp:nvSpPr>
        <dsp:cNvPr id="0" name=""/>
        <dsp:cNvSpPr/>
      </dsp:nvSpPr>
      <dsp:spPr>
        <a:xfrm>
          <a:off x="4059735" y="4704505"/>
          <a:ext cx="4576015" cy="1127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Вовлекать родителей в совместную работу по оздоровлению детей: выработать общую систему закаливания; проводить </a:t>
          </a:r>
          <a:r>
            <a:rPr lang="ru-RU" sz="1200" b="1" kern="1200" dirty="0" err="1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детско</a:t>
          </a:r>
          <a:r>
            <a:rPr lang="ru-RU" sz="1200" b="1" kern="12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– родительские спортивные праздники 1 раз в 2 месяца; специальные ознакомительные занятия для родителей с показом всех видов работы по физическому воспитанию в детском саду.</a:t>
          </a:r>
          <a:endParaRPr lang="ru-RU" sz="1200" b="1" kern="1200" dirty="0">
            <a:solidFill>
              <a:srgbClr val="7030A0"/>
            </a:solidFill>
            <a:latin typeface="Arial" pitchFamily="34" charset="0"/>
            <a:cs typeface="Arial" pitchFamily="34" charset="0"/>
          </a:endParaRPr>
        </a:p>
      </dsp:txBody>
      <dsp:txXfrm>
        <a:off x="4059735" y="4704505"/>
        <a:ext cx="4576015" cy="1127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Педсовет в форме мозгового штурма по теме: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«Причины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заболеваемости детей и пути их о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здоровления»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8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0"/>
            <a:ext cx="11046989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2160240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Благодарим за работу!!!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6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/>
              <a:t>Сравнительные данные заболеваемости детей</a:t>
            </a:r>
            <a:endParaRPr lang="ru-RU" sz="4000" b="1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2015 год пропущено 3549 дней, одним ребенком – 18 дней.</a:t>
            </a:r>
          </a:p>
          <a:p>
            <a:r>
              <a:rPr lang="ru-RU" dirty="0" smtClean="0"/>
              <a:t>2016 год за 10 месяцев -1443 дня, одним ребенком -7 дней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420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9289620"/>
              </p:ext>
            </p:extLst>
          </p:nvPr>
        </p:nvGraphicFramePr>
        <p:xfrm>
          <a:off x="395536" y="188640"/>
          <a:ext cx="8568952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814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559310"/>
              </p:ext>
            </p:extLst>
          </p:nvPr>
        </p:nvGraphicFramePr>
        <p:xfrm>
          <a:off x="871538" y="1772816"/>
          <a:ext cx="7588894" cy="4353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8328"/>
            <a:ext cx="8496944" cy="1290472"/>
          </a:xfrm>
        </p:spPr>
        <p:txBody>
          <a:bodyPr>
            <a:noAutofit/>
          </a:bodyPr>
          <a:lstStyle/>
          <a:p>
            <a:r>
              <a:rPr lang="ru-RU" sz="3200" dirty="0"/>
              <a:t>Ч</a:t>
            </a:r>
            <a:r>
              <a:rPr lang="ru-RU" sz="3200" dirty="0" smtClean="0"/>
              <a:t>тобы </a:t>
            </a:r>
            <a:r>
              <a:rPr lang="ru-RU" sz="3200" dirty="0"/>
              <a:t>снизить стрессовую нагрузку на детей, снять эмоциональное напряжение,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u="sng" dirty="0" smtClean="0">
                <a:solidFill>
                  <a:srgbClr val="C00000"/>
                </a:solidFill>
              </a:rPr>
              <a:t>мы </a:t>
            </a:r>
            <a:r>
              <a:rPr lang="ru-RU" sz="3200" b="1" u="sng" dirty="0">
                <a:solidFill>
                  <a:srgbClr val="C00000"/>
                </a:solidFill>
              </a:rPr>
              <a:t>должны:</a:t>
            </a:r>
          </a:p>
        </p:txBody>
      </p:sp>
    </p:spTree>
    <p:extLst>
      <p:ext uri="{BB962C8B-B14F-4D97-AF65-F5344CB8AC3E}">
        <p14:creationId xmlns:p14="http://schemas.microsoft.com/office/powerpoint/2010/main" val="96247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7225877"/>
              </p:ext>
            </p:extLst>
          </p:nvPr>
        </p:nvGraphicFramePr>
        <p:xfrm>
          <a:off x="755576" y="1772816"/>
          <a:ext cx="7848872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Причина детских болезней – </a:t>
            </a:r>
            <a:br>
              <a:rPr lang="ru-RU" b="1" dirty="0" smtClean="0"/>
            </a:br>
            <a:r>
              <a:rPr lang="ru-RU" b="1" dirty="0" smtClean="0"/>
              <a:t>низкий иммунитет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0574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3851922"/>
              </p:ext>
            </p:extLst>
          </p:nvPr>
        </p:nvGraphicFramePr>
        <p:xfrm>
          <a:off x="871538" y="2674938"/>
          <a:ext cx="7408862" cy="345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Чтобы повысить иммунитет детей </a:t>
            </a:r>
            <a:r>
              <a:rPr lang="ru-RU" b="1" u="sng" dirty="0" smtClean="0">
                <a:solidFill>
                  <a:srgbClr val="C00000"/>
                </a:solidFill>
              </a:rPr>
              <a:t>мы должны:</a:t>
            </a:r>
            <a:endParaRPr lang="ru-RU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7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3" y="1844824"/>
            <a:ext cx="8136904" cy="4281339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Чтобы повысить двигательную активность детей </a:t>
            </a:r>
          </a:p>
          <a:p>
            <a:pPr marL="0" indent="0">
              <a:buNone/>
            </a:pPr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должны: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разнообразить </a:t>
            </a:r>
            <a:r>
              <a:rPr lang="ru-RU" dirty="0"/>
              <a:t>интересные для детей подвижные игры и </a:t>
            </a:r>
            <a:r>
              <a:rPr lang="ru-RU" dirty="0" smtClean="0"/>
              <a:t>способствовать освоению </a:t>
            </a:r>
            <a:r>
              <a:rPr lang="ru-RU" dirty="0"/>
              <a:t>старшими дошкольниками новых игр с элементами спорта 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увеличить  </a:t>
            </a:r>
            <a:r>
              <a:rPr lang="ru-RU" dirty="0"/>
              <a:t>до разумного предела </a:t>
            </a:r>
            <a:r>
              <a:rPr lang="ru-RU" dirty="0" smtClean="0"/>
              <a:t>проведение физкультминуток </a:t>
            </a:r>
            <a:r>
              <a:rPr lang="ru-RU" dirty="0"/>
              <a:t>на </a:t>
            </a:r>
            <a:r>
              <a:rPr lang="ru-RU" dirty="0" smtClean="0"/>
              <a:t>занятиях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создать условия </a:t>
            </a:r>
            <a:r>
              <a:rPr lang="ru-RU" dirty="0"/>
              <a:t>для самостоятельной двигательной </a:t>
            </a:r>
            <a:r>
              <a:rPr lang="ru-RU" dirty="0" smtClean="0"/>
              <a:t>деятельности детей</a:t>
            </a:r>
          </a:p>
          <a:p>
            <a:pPr>
              <a:buFont typeface="Wingdings" pitchFamily="2" charset="2"/>
              <a:buChar char="ü"/>
            </a:pPr>
            <a:endParaRPr lang="ru-RU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368152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b="1" dirty="0" smtClean="0"/>
              <a:t>Причина детских болезней - </a:t>
            </a:r>
            <a:r>
              <a:rPr lang="ru-RU" sz="3600" b="1" dirty="0"/>
              <a:t>недостаточный уровень двигательной активности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518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благодарственное письмо, пасхальное соцветие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531440"/>
            <a:ext cx="8892480" cy="7389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6551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7013268"/>
              </p:ext>
            </p:extLst>
          </p:nvPr>
        </p:nvGraphicFramePr>
        <p:xfrm>
          <a:off x="179512" y="764703"/>
          <a:ext cx="8640960" cy="5832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3200" b="1" dirty="0"/>
              <a:t> Решение </a:t>
            </a:r>
            <a:r>
              <a:rPr lang="ru-RU" sz="3200" b="1" dirty="0" smtClean="0"/>
              <a:t>педсовета: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6441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201</TotalTime>
  <Words>398</Words>
  <Application>Microsoft Office PowerPoint</Application>
  <PresentationFormat>Экран (4:3)</PresentationFormat>
  <Paragraphs>43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Волна</vt:lpstr>
      <vt:lpstr>Педсовет в форме мозгового штурма по теме:</vt:lpstr>
      <vt:lpstr>Сравнительные данные заболеваемости детей</vt:lpstr>
      <vt:lpstr>Презентация PowerPoint</vt:lpstr>
      <vt:lpstr>Чтобы снизить стрессовую нагрузку на детей, снять эмоциональное напряжение,  мы должны:</vt:lpstr>
      <vt:lpstr>Причина детских болезней –  низкий иммунитет</vt:lpstr>
      <vt:lpstr>Чтобы повысить иммунитет детей мы должны:</vt:lpstr>
      <vt:lpstr>Причина детских болезней - недостаточный уровень двигательной активности </vt:lpstr>
      <vt:lpstr>Презентация PowerPoint</vt:lpstr>
      <vt:lpstr> Решение педсовета:</vt:lpstr>
      <vt:lpstr>Благодарим за работу!!!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19</cp:revision>
  <dcterms:created xsi:type="dcterms:W3CDTF">2016-11-06T17:15:53Z</dcterms:created>
  <dcterms:modified xsi:type="dcterms:W3CDTF">2016-11-08T05:11:40Z</dcterms:modified>
</cp:coreProperties>
</file>